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63" r:id="rId2"/>
    <p:sldId id="264" r:id="rId3"/>
    <p:sldId id="266" r:id="rId4"/>
    <p:sldId id="265" r:id="rId5"/>
    <p:sldId id="270" r:id="rId6"/>
    <p:sldId id="267" r:id="rId7"/>
    <p:sldId id="269" r:id="rId8"/>
    <p:sldId id="272" r:id="rId9"/>
    <p:sldId id="274" r:id="rId10"/>
    <p:sldId id="276" r:id="rId11"/>
    <p:sldId id="275" r:id="rId12"/>
    <p:sldId id="271" r:id="rId13"/>
    <p:sldId id="268" r:id="rId14"/>
    <p:sldId id="278" r:id="rId15"/>
    <p:sldId id="273" r:id="rId16"/>
    <p:sldId id="277" r:id="rId17"/>
  </p:sldIdLst>
  <p:sldSz cx="9144000" cy="6858000" type="screen4x3"/>
  <p:notesSz cx="7099300" cy="10234613"/>
  <p:defaultTextStyle>
    <a:defPPr>
      <a:defRPr lang="fi-FI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8C8E6"/>
    <a:srgbClr val="85B2DC"/>
    <a:srgbClr val="C0BFC1"/>
    <a:srgbClr val="A6A6A8"/>
    <a:srgbClr val="CAE7B4"/>
    <a:srgbClr val="A3D47B"/>
    <a:srgbClr val="B19ACA"/>
    <a:srgbClr val="E200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87" autoAdjust="0"/>
    <p:restoredTop sz="86501" autoAdjust="0"/>
  </p:normalViewPr>
  <p:slideViewPr>
    <p:cSldViewPr showGuides="1">
      <p:cViewPr>
        <p:scale>
          <a:sx n="57" d="100"/>
          <a:sy n="57" d="100"/>
        </p:scale>
        <p:origin x="-876" y="-138"/>
      </p:cViewPr>
      <p:guideLst>
        <p:guide orient="horz" pos="4042"/>
        <p:guide orient="horz" pos="2614"/>
        <p:guide pos="340"/>
        <p:guide pos="2880"/>
      </p:guideLst>
    </p:cSldViewPr>
  </p:slideViewPr>
  <p:outlineViewPr>
    <p:cViewPr>
      <p:scale>
        <a:sx n="33" d="100"/>
        <a:sy n="33" d="100"/>
      </p:scale>
      <p:origin x="0" y="201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5" rIns="99048" bIns="49525" numCol="1" anchor="t" anchorCtr="0" compatLnSpc="1">
            <a:prstTxWarp prst="textNoShape">
              <a:avLst/>
            </a:prstTxWarp>
          </a:bodyPr>
          <a:lstStyle>
            <a:lvl1pPr defTabSz="990600">
              <a:defRPr sz="900"/>
            </a:lvl1pPr>
          </a:lstStyle>
          <a:p>
            <a:endParaRPr lang="fi-FI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5" rIns="99048" bIns="49525" numCol="1" anchor="t" anchorCtr="0" compatLnSpc="1">
            <a:prstTxWarp prst="textNoShape">
              <a:avLst/>
            </a:prstTxWarp>
          </a:bodyPr>
          <a:lstStyle>
            <a:lvl1pPr algn="r" defTabSz="990600">
              <a:defRPr sz="900"/>
            </a:lvl1pPr>
          </a:lstStyle>
          <a:p>
            <a:endParaRPr lang="fi-FI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5" rIns="99048" bIns="49525" numCol="1" anchor="b" anchorCtr="0" compatLnSpc="1">
            <a:prstTxWarp prst="textNoShape">
              <a:avLst/>
            </a:prstTxWarp>
          </a:bodyPr>
          <a:lstStyle>
            <a:lvl1pPr defTabSz="990600">
              <a:defRPr sz="900"/>
            </a:lvl1pPr>
          </a:lstStyle>
          <a:p>
            <a:endParaRPr lang="fi-FI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5" rIns="99048" bIns="49525" numCol="1" anchor="b" anchorCtr="0" compatLnSpc="1">
            <a:prstTxWarp prst="textNoShape">
              <a:avLst/>
            </a:prstTxWarp>
          </a:bodyPr>
          <a:lstStyle>
            <a:lvl1pPr algn="r" defTabSz="990600">
              <a:defRPr sz="900"/>
            </a:lvl1pPr>
          </a:lstStyle>
          <a:p>
            <a:fld id="{951D0073-4171-4740-BF3A-D7E7C2B1D699}" type="slidenum">
              <a:rPr lang="fi-FI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950729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5" rIns="99048" bIns="49525" numCol="1" anchor="t" anchorCtr="0" compatLnSpc="1">
            <a:prstTxWarp prst="textNoShape">
              <a:avLst/>
            </a:prstTxWarp>
          </a:bodyPr>
          <a:lstStyle>
            <a:lvl1pPr defTabSz="990600">
              <a:defRPr sz="900"/>
            </a:lvl1pPr>
          </a:lstStyle>
          <a:p>
            <a:endParaRPr lang="fi-FI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5" rIns="99048" bIns="49525" numCol="1" anchor="t" anchorCtr="0" compatLnSpc="1">
            <a:prstTxWarp prst="textNoShape">
              <a:avLst/>
            </a:prstTxWarp>
          </a:bodyPr>
          <a:lstStyle>
            <a:lvl1pPr algn="r" defTabSz="990600">
              <a:defRPr sz="900"/>
            </a:lvl1pPr>
          </a:lstStyle>
          <a:p>
            <a:endParaRPr lang="fi-FI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8350"/>
            <a:ext cx="5118100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5" rIns="99048" bIns="4952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5" rIns="99048" bIns="49525" numCol="1" anchor="b" anchorCtr="0" compatLnSpc="1">
            <a:prstTxWarp prst="textNoShape">
              <a:avLst/>
            </a:prstTxWarp>
          </a:bodyPr>
          <a:lstStyle>
            <a:lvl1pPr defTabSz="990600">
              <a:defRPr sz="900"/>
            </a:lvl1pPr>
          </a:lstStyle>
          <a:p>
            <a:endParaRPr lang="fi-FI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5" rIns="99048" bIns="49525" numCol="1" anchor="b" anchorCtr="0" compatLnSpc="1">
            <a:prstTxWarp prst="textNoShape">
              <a:avLst/>
            </a:prstTxWarp>
          </a:bodyPr>
          <a:lstStyle>
            <a:lvl1pPr algn="r" defTabSz="990600">
              <a:defRPr sz="900"/>
            </a:lvl1pPr>
          </a:lstStyle>
          <a:p>
            <a:fld id="{FA5FCF88-723A-4626-AEF2-9A2369E914CF}" type="slidenum">
              <a:rPr lang="fi-FI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9043302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 smtClean="0"/>
              <a:t>http://julkaisut.valtioneuvosto.fi/bitstream/handle/10024/74861/YMra_16_2016.pdf?sequence=1 </a:t>
            </a:r>
          </a:p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Otto Hänninen, Antti Korhonen, Heli Lehtomäki, Arja Asikainen,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Isabell</a:t>
            </a:r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Rumrich</a:t>
            </a:r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. Ilmansaasteiden terveysvaikutukset</a:t>
            </a:r>
            <a:r>
              <a:rPr lang="fi-FI" dirty="0" smtClean="0"/>
              <a:t>. Ympäristöministeriön raportteja 16/2016.</a:t>
            </a:r>
          </a:p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5FCF88-723A-4626-AEF2-9A2369E914CF}" type="slidenum">
              <a:rPr lang="fi-FI" smtClean="0"/>
              <a:pPr/>
              <a:t>3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251192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 smtClean="0"/>
              <a:t>Tuomisto and Tainio.</a:t>
            </a:r>
            <a:r>
              <a:rPr lang="fi-FI" baseline="0" dirty="0" smtClean="0"/>
              <a:t> </a:t>
            </a:r>
            <a:r>
              <a:rPr lang="en-US" baseline="0" dirty="0" smtClean="0"/>
              <a:t>BMC Public Health. 2005 Nov 25;5:123.</a:t>
            </a:r>
          </a:p>
          <a:p>
            <a:r>
              <a:rPr lang="en-US" baseline="0" dirty="0" smtClean="0"/>
              <a:t>An economic way of reducing health, environmental, and other pressures of urban traffic: a decision analysis on trip aggregation.</a:t>
            </a:r>
          </a:p>
          <a:p>
            <a:r>
              <a:rPr lang="en-US" baseline="0" dirty="0" smtClean="0"/>
              <a:t>http://bmcpublichealth.biomedcentral.com/articles/10.1186/1471-2458-5-123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5FCF88-723A-4626-AEF2-9A2369E914CF}" type="slidenum">
              <a:rPr lang="fi-FI" smtClean="0"/>
              <a:pPr/>
              <a:t>13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356886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 smtClean="0"/>
              <a:t>http://julkaisut.valtioneuvosto.fi/bitstream/handle/10024/74861/YMra_16_2016.pdf?sequence=1 </a:t>
            </a:r>
          </a:p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Otto Hänninen, Antti Korhonen, Heli Lehtomäki, Arja Asikainen,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Isabell</a:t>
            </a:r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Rumrich</a:t>
            </a:r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. Ilmansaasteiden terveysvaikutukset</a:t>
            </a:r>
            <a:r>
              <a:rPr lang="fi-FI" dirty="0" smtClean="0"/>
              <a:t>. Ympäristöministeriön raportteja 16/2016.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5FCF88-723A-4626-AEF2-9A2369E914CF}" type="slidenum">
              <a:rPr lang="fi-FI" smtClean="0"/>
              <a:pPr/>
              <a:t>4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938081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 smtClean="0"/>
              <a:t>http://www.tut.fi/cs/groups/public/@l10239/@web/@p/documents/liit/x155761.pdf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5FCF88-723A-4626-AEF2-9A2369E914CF}" type="slidenum">
              <a:rPr lang="fi-FI" smtClean="0"/>
              <a:pPr/>
              <a:t>5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834134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 smtClean="0"/>
              <a:t>http://www.sciencedirect.com/science/article/pii/S0091743516000402</a:t>
            </a:r>
          </a:p>
          <a:p>
            <a:r>
              <a:rPr lang="fi-FI" dirty="0" err="1" smtClean="0"/>
              <a:t>Prev</a:t>
            </a:r>
            <a:r>
              <a:rPr lang="fi-FI" dirty="0" smtClean="0"/>
              <a:t> </a:t>
            </a:r>
            <a:r>
              <a:rPr lang="fi-FI" dirty="0" err="1" smtClean="0"/>
              <a:t>Med</a:t>
            </a:r>
            <a:r>
              <a:rPr lang="fi-FI" dirty="0" smtClean="0"/>
              <a:t>. 2016 Jun;87:233-6. </a:t>
            </a:r>
            <a:r>
              <a:rPr lang="fi-FI" dirty="0" err="1" smtClean="0"/>
              <a:t>doi</a:t>
            </a:r>
            <a:r>
              <a:rPr lang="fi-FI" dirty="0" smtClean="0"/>
              <a:t>: 10.1016/j.ypmed.2016.02.002. </a:t>
            </a:r>
            <a:r>
              <a:rPr lang="fi-FI" dirty="0" err="1" smtClean="0"/>
              <a:t>Epub</a:t>
            </a:r>
            <a:r>
              <a:rPr lang="fi-FI" dirty="0" smtClean="0"/>
              <a:t> 2016 </a:t>
            </a:r>
            <a:r>
              <a:rPr lang="fi-FI" dirty="0" err="1" smtClean="0"/>
              <a:t>May</a:t>
            </a:r>
            <a:r>
              <a:rPr lang="fi-FI" dirty="0" smtClean="0"/>
              <a:t> 5.</a:t>
            </a:r>
          </a:p>
          <a:p>
            <a:r>
              <a:rPr lang="fi-FI" dirty="0" err="1" smtClean="0"/>
              <a:t>Can</a:t>
            </a:r>
            <a:r>
              <a:rPr lang="fi-FI" dirty="0" smtClean="0"/>
              <a:t> air </a:t>
            </a:r>
            <a:r>
              <a:rPr lang="fi-FI" dirty="0" err="1" smtClean="0"/>
              <a:t>pollution</a:t>
            </a:r>
            <a:r>
              <a:rPr lang="fi-FI" dirty="0" smtClean="0"/>
              <a:t> </a:t>
            </a:r>
            <a:r>
              <a:rPr lang="fi-FI" dirty="0" err="1" smtClean="0"/>
              <a:t>negate</a:t>
            </a:r>
            <a:r>
              <a:rPr lang="fi-FI" dirty="0" smtClean="0"/>
              <a:t> the </a:t>
            </a:r>
            <a:r>
              <a:rPr lang="fi-FI" dirty="0" err="1" smtClean="0"/>
              <a:t>health</a:t>
            </a:r>
            <a:r>
              <a:rPr lang="fi-FI" dirty="0" smtClean="0"/>
              <a:t> </a:t>
            </a:r>
            <a:r>
              <a:rPr lang="fi-FI" dirty="0" err="1" smtClean="0"/>
              <a:t>benefits</a:t>
            </a:r>
            <a:r>
              <a:rPr lang="fi-FI" dirty="0" smtClean="0"/>
              <a:t> of </a:t>
            </a:r>
            <a:r>
              <a:rPr lang="fi-FI" dirty="0" err="1" smtClean="0"/>
              <a:t>cycling</a:t>
            </a:r>
            <a:r>
              <a:rPr lang="fi-FI" dirty="0" smtClean="0"/>
              <a:t> and </a:t>
            </a:r>
            <a:r>
              <a:rPr lang="fi-FI" dirty="0" err="1" smtClean="0"/>
              <a:t>walking</a:t>
            </a:r>
            <a:r>
              <a:rPr lang="fi-FI" dirty="0" smtClean="0"/>
              <a:t>?</a:t>
            </a:r>
          </a:p>
          <a:p>
            <a:r>
              <a:rPr lang="fi-FI" dirty="0" smtClean="0"/>
              <a:t>Tainio M, de </a:t>
            </a:r>
            <a:r>
              <a:rPr lang="fi-FI" dirty="0" err="1" smtClean="0"/>
              <a:t>Nazelle</a:t>
            </a:r>
            <a:r>
              <a:rPr lang="fi-FI" dirty="0" smtClean="0"/>
              <a:t> AJ, </a:t>
            </a:r>
            <a:r>
              <a:rPr lang="fi-FI" dirty="0" err="1" smtClean="0"/>
              <a:t>Götschi</a:t>
            </a:r>
            <a:r>
              <a:rPr lang="fi-FI" dirty="0" smtClean="0"/>
              <a:t> T, </a:t>
            </a:r>
            <a:r>
              <a:rPr lang="fi-FI" dirty="0" err="1" smtClean="0"/>
              <a:t>Kahlmeier</a:t>
            </a:r>
            <a:r>
              <a:rPr lang="fi-FI" dirty="0" smtClean="0"/>
              <a:t> S, </a:t>
            </a:r>
            <a:r>
              <a:rPr lang="fi-FI" dirty="0" err="1" smtClean="0"/>
              <a:t>Rojas-Rueda</a:t>
            </a:r>
            <a:r>
              <a:rPr lang="fi-FI" dirty="0" smtClean="0"/>
              <a:t> D, </a:t>
            </a:r>
            <a:r>
              <a:rPr lang="fi-FI" dirty="0" err="1" smtClean="0"/>
              <a:t>Nieuwenhuijsen</a:t>
            </a:r>
            <a:r>
              <a:rPr lang="fi-FI" dirty="0" smtClean="0"/>
              <a:t> MJ, de </a:t>
            </a:r>
            <a:r>
              <a:rPr lang="fi-FI" dirty="0" err="1" smtClean="0"/>
              <a:t>Sá</a:t>
            </a:r>
            <a:r>
              <a:rPr lang="fi-FI" dirty="0" smtClean="0"/>
              <a:t> TH5, Kelly P, </a:t>
            </a:r>
            <a:r>
              <a:rPr lang="fi-FI" dirty="0" err="1" smtClean="0"/>
              <a:t>Woodcock</a:t>
            </a:r>
            <a:r>
              <a:rPr lang="fi-FI" dirty="0" smtClean="0"/>
              <a:t> J.</a:t>
            </a:r>
          </a:p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5FCF88-723A-4626-AEF2-9A2369E914CF}" type="slidenum">
              <a:rPr lang="fi-FI" smtClean="0"/>
              <a:pPr/>
              <a:t>6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62705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 smtClean="0"/>
              <a:t>http://www.ncbi.nlm.nih.gov/pmc/articles/PMC4773008/</a:t>
            </a:r>
          </a:p>
          <a:p>
            <a:r>
              <a:rPr lang="fi-FI" dirty="0" err="1" smtClean="0"/>
              <a:t>PLoS</a:t>
            </a:r>
            <a:r>
              <a:rPr lang="fi-FI" dirty="0" smtClean="0"/>
              <a:t> One. 2016; 11(3): e0149990.</a:t>
            </a:r>
          </a:p>
          <a:p>
            <a:r>
              <a:rPr lang="fi-FI" dirty="0" err="1" smtClean="0"/>
              <a:t>Published</a:t>
            </a:r>
            <a:r>
              <a:rPr lang="fi-FI" dirty="0" smtClean="0"/>
              <a:t> </a:t>
            </a:r>
            <a:r>
              <a:rPr lang="fi-FI" dirty="0" err="1" smtClean="0"/>
              <a:t>online</a:t>
            </a:r>
            <a:r>
              <a:rPr lang="fi-FI" dirty="0" smtClean="0"/>
              <a:t> 2016 </a:t>
            </a:r>
            <a:r>
              <a:rPr lang="fi-FI" dirty="0" err="1" smtClean="0"/>
              <a:t>Mar</a:t>
            </a:r>
            <a:r>
              <a:rPr lang="fi-FI" dirty="0" smtClean="0"/>
              <a:t> 1. </a:t>
            </a:r>
            <a:r>
              <a:rPr lang="fi-FI" dirty="0" err="1" smtClean="0"/>
              <a:t>doi</a:t>
            </a:r>
            <a:r>
              <a:rPr lang="fi-FI" dirty="0" smtClean="0"/>
              <a:t>:  10.1371/journal.pone.0149990</a:t>
            </a:r>
          </a:p>
          <a:p>
            <a:r>
              <a:rPr lang="fi-FI" dirty="0" smtClean="0"/>
              <a:t>PMCID: PMC4773008</a:t>
            </a:r>
          </a:p>
          <a:p>
            <a:r>
              <a:rPr lang="fi-FI" dirty="0" smtClean="0"/>
              <a:t>Health </a:t>
            </a:r>
            <a:r>
              <a:rPr lang="fi-FI" dirty="0" err="1" smtClean="0"/>
              <a:t>Impacts</a:t>
            </a:r>
            <a:r>
              <a:rPr lang="fi-FI" dirty="0" smtClean="0"/>
              <a:t> of Active </a:t>
            </a:r>
            <a:r>
              <a:rPr lang="fi-FI" dirty="0" err="1" smtClean="0"/>
              <a:t>Transportation</a:t>
            </a:r>
            <a:r>
              <a:rPr lang="fi-FI" dirty="0" smtClean="0"/>
              <a:t> in Europe</a:t>
            </a:r>
          </a:p>
          <a:p>
            <a:r>
              <a:rPr lang="fi-FI" dirty="0" smtClean="0"/>
              <a:t>David Rojas-Rueda,1,2,3,4,* Audrey de Nazelle,5 </a:t>
            </a:r>
            <a:r>
              <a:rPr lang="fi-FI" dirty="0" err="1" smtClean="0"/>
              <a:t>Zorana</a:t>
            </a:r>
            <a:r>
              <a:rPr lang="fi-FI" dirty="0" smtClean="0"/>
              <a:t> J. Andersen,6 Charlotte Braun-Fahrländer,7,8 Jan Bruha,9 Hana Bruhova-Foltynova,9 </a:t>
            </a:r>
            <a:r>
              <a:rPr lang="fi-FI" dirty="0" err="1" smtClean="0"/>
              <a:t>Hélène</a:t>
            </a:r>
            <a:r>
              <a:rPr lang="fi-FI" dirty="0" smtClean="0"/>
              <a:t> Desqueyroux,10 </a:t>
            </a:r>
            <a:r>
              <a:rPr lang="fi-FI" dirty="0" err="1" smtClean="0"/>
              <a:t>Corinne</a:t>
            </a:r>
            <a:r>
              <a:rPr lang="fi-FI" dirty="0" smtClean="0"/>
              <a:t> Praznoczy,11 Martina S. Ragettli,7,8 Marko Tainio,12,13 and Mark J. Nieuwenhuijsen1,2,3,4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5FCF88-723A-4626-AEF2-9A2369E914CF}" type="slidenum">
              <a:rPr lang="fi-FI" smtClean="0"/>
              <a:pPr/>
              <a:t>7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284447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Virpi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Kollanus</a:t>
            </a:r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, Timo Lanki, Pekka Taimisto, Tarja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Yli-Tuomi</a:t>
            </a:r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, Anu Kousa, Päivi Aarnio, Jarkko Niemi. 15.5.2015. Ilmansaasteiden terveysriskit teiden ja katujen varsilla.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HSY:n</a:t>
            </a:r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julkaisuja 2/2015.</a:t>
            </a:r>
            <a:r>
              <a:rPr lang="fi-FI" sz="120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</a:t>
            </a:r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Isbn (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pdf</a:t>
            </a:r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)</a:t>
            </a:r>
            <a:r>
              <a:rPr lang="fi-FI" sz="120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</a:t>
            </a:r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978-952-6604-91-6</a:t>
            </a:r>
          </a:p>
          <a:p>
            <a:r>
              <a:rPr lang="fi-FI" dirty="0" smtClean="0"/>
              <a:t>https://www.hsy.fi/sites/Esitteet/EsitteetKatalogi/Julkaisusarja/2_2015_Ilmansaasteiden_terveysriskit_teiden_ja_katujen_varsilla.pdf </a:t>
            </a:r>
          </a:p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5FCF88-723A-4626-AEF2-9A2369E914CF}" type="slidenum">
              <a:rPr lang="fi-FI" smtClean="0"/>
              <a:pPr/>
              <a:t>8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469054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 smtClean="0"/>
              <a:t>http://docplayer.fi/docview/27/9945977/#file=/storage/27/9945977/9945977.pdf 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5FCF88-723A-4626-AEF2-9A2369E914CF}" type="slidenum">
              <a:rPr lang="fi-FI" smtClean="0"/>
              <a:pPr/>
              <a:t>9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679446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 smtClean="0"/>
              <a:t>http://www.slideshare.net/THLfi/mkiopas-tomi-voiko-kaupunkirakenteella-ja-viheralueilla-edist-kestv-ja-terveellist-liikkumista-begacyshankkeen-tuloksia Tomi </a:t>
            </a:r>
            <a:r>
              <a:rPr lang="fi-FI" dirty="0" err="1" smtClean="0"/>
              <a:t>Mäki-Opas</a:t>
            </a:r>
            <a:r>
              <a:rPr lang="fi-FI" dirty="0" smtClean="0"/>
              <a:t>, 25.4.2016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5FCF88-723A-4626-AEF2-9A2369E914CF}" type="slidenum">
              <a:rPr lang="fi-FI" smtClean="0"/>
              <a:pPr/>
              <a:t>11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644143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 smtClean="0"/>
              <a:t>http://www.tut.fi/cs/groups/public/@l10239/@web/@p/documents/liit/x155761.pdf</a:t>
            </a:r>
          </a:p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5FCF88-723A-4626-AEF2-9A2369E914CF}" type="slidenum">
              <a:rPr lang="fi-FI" smtClean="0"/>
              <a:pPr/>
              <a:t>12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831230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1"/>
          <p:cNvSpPr>
            <a:spLocks noChangeArrowheads="1"/>
          </p:cNvSpPr>
          <p:nvPr userDrawn="1"/>
        </p:nvSpPr>
        <p:spPr bwMode="auto">
          <a:xfrm>
            <a:off x="0" y="6561138"/>
            <a:ext cx="9144000" cy="296862"/>
          </a:xfrm>
          <a:prstGeom prst="rect">
            <a:avLst/>
          </a:prstGeom>
          <a:solidFill>
            <a:schemeClr val="accent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7291A5D2-7261-42D7-B5F5-96538116052A}" type="datetime1">
              <a:rPr lang="fi-FI" smtClean="0"/>
              <a:t>5.6.2016</a:t>
            </a:fld>
            <a:endParaRPr lang="fi-FI"/>
          </a:p>
        </p:txBody>
      </p:sp>
      <p:sp>
        <p:nvSpPr>
          <p:cNvPr id="3088" name="Rectangle 1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4AE90ED-C1C6-472D-BC2D-035E1DA73F27}" type="slidenum">
              <a:rPr lang="fi-FI"/>
              <a:pPr/>
              <a:t>‹#›</a:t>
            </a:fld>
            <a:endParaRPr lang="fi-FI"/>
          </a:p>
        </p:txBody>
      </p:sp>
      <p:grpSp>
        <p:nvGrpSpPr>
          <p:cNvPr id="3108" name="Group 36"/>
          <p:cNvGrpSpPr>
            <a:grpSpLocks/>
          </p:cNvGrpSpPr>
          <p:nvPr userDrawn="1"/>
        </p:nvGrpSpPr>
        <p:grpSpPr bwMode="auto">
          <a:xfrm>
            <a:off x="2897189" y="5270714"/>
            <a:ext cx="3275011" cy="122886"/>
            <a:chOff x="1201" y="2205"/>
            <a:chExt cx="3358" cy="126"/>
          </a:xfrm>
        </p:grpSpPr>
        <p:sp>
          <p:nvSpPr>
            <p:cNvPr id="3106" name="Freeform 34"/>
            <p:cNvSpPr>
              <a:spLocks noEditPoints="1"/>
            </p:cNvSpPr>
            <p:nvPr userDrawn="1"/>
          </p:nvSpPr>
          <p:spPr bwMode="auto">
            <a:xfrm>
              <a:off x="2547" y="2205"/>
              <a:ext cx="2012" cy="126"/>
            </a:xfrm>
            <a:custGeom>
              <a:avLst/>
              <a:gdLst/>
              <a:ahLst/>
              <a:cxnLst>
                <a:cxn ang="0">
                  <a:pos x="0" y="745"/>
                </a:cxn>
                <a:cxn ang="0">
                  <a:pos x="1036" y="342"/>
                </a:cxn>
                <a:cxn ang="0">
                  <a:pos x="2133" y="16"/>
                </a:cxn>
                <a:cxn ang="0">
                  <a:pos x="2416" y="745"/>
                </a:cxn>
                <a:cxn ang="0">
                  <a:pos x="3143" y="598"/>
                </a:cxn>
                <a:cxn ang="0">
                  <a:pos x="3111" y="745"/>
                </a:cxn>
                <a:cxn ang="0">
                  <a:pos x="3806" y="745"/>
                </a:cxn>
                <a:cxn ang="0">
                  <a:pos x="4817" y="167"/>
                </a:cxn>
                <a:cxn ang="0">
                  <a:pos x="4595" y="9"/>
                </a:cxn>
                <a:cxn ang="0">
                  <a:pos x="4305" y="64"/>
                </a:cxn>
                <a:cxn ang="0">
                  <a:pos x="4170" y="301"/>
                </a:cxn>
                <a:cxn ang="0">
                  <a:pos x="4214" y="592"/>
                </a:cxn>
                <a:cxn ang="0">
                  <a:pos x="4437" y="751"/>
                </a:cxn>
                <a:cxn ang="0">
                  <a:pos x="4726" y="696"/>
                </a:cxn>
                <a:cxn ang="0">
                  <a:pos x="4863" y="459"/>
                </a:cxn>
                <a:cxn ang="0">
                  <a:pos x="4734" y="517"/>
                </a:cxn>
                <a:cxn ang="0">
                  <a:pos x="4594" y="653"/>
                </a:cxn>
                <a:cxn ang="0">
                  <a:pos x="4393" y="633"/>
                </a:cxn>
                <a:cxn ang="0">
                  <a:pos x="4282" y="467"/>
                </a:cxn>
                <a:cxn ang="0">
                  <a:pos x="4298" y="243"/>
                </a:cxn>
                <a:cxn ang="0">
                  <a:pos x="4439" y="107"/>
                </a:cxn>
                <a:cxn ang="0">
                  <a:pos x="4637" y="127"/>
                </a:cxn>
                <a:cxn ang="0">
                  <a:pos x="4748" y="293"/>
                </a:cxn>
                <a:cxn ang="0">
                  <a:pos x="5179" y="745"/>
                </a:cxn>
                <a:cxn ang="0">
                  <a:pos x="5441" y="745"/>
                </a:cxn>
                <a:cxn ang="0">
                  <a:pos x="6704" y="16"/>
                </a:cxn>
                <a:cxn ang="0">
                  <a:pos x="6351" y="160"/>
                </a:cxn>
                <a:cxn ang="0">
                  <a:pos x="7959" y="745"/>
                </a:cxn>
                <a:cxn ang="0">
                  <a:pos x="7495" y="745"/>
                </a:cxn>
                <a:cxn ang="0">
                  <a:pos x="8629" y="16"/>
                </a:cxn>
                <a:cxn ang="0">
                  <a:pos x="9151" y="745"/>
                </a:cxn>
                <a:cxn ang="0">
                  <a:pos x="9554" y="475"/>
                </a:cxn>
                <a:cxn ang="0">
                  <a:pos x="10170" y="16"/>
                </a:cxn>
                <a:cxn ang="0">
                  <a:pos x="11503" y="340"/>
                </a:cxn>
                <a:cxn ang="0">
                  <a:pos x="11390" y="86"/>
                </a:cxn>
                <a:cxn ang="0">
                  <a:pos x="11111" y="3"/>
                </a:cxn>
                <a:cxn ang="0">
                  <a:pos x="10869" y="138"/>
                </a:cxn>
                <a:cxn ang="0">
                  <a:pos x="10802" y="421"/>
                </a:cxn>
                <a:cxn ang="0">
                  <a:pos x="10914" y="674"/>
                </a:cxn>
                <a:cxn ang="0">
                  <a:pos x="11193" y="756"/>
                </a:cxn>
                <a:cxn ang="0">
                  <a:pos x="11437" y="620"/>
                </a:cxn>
                <a:cxn ang="0">
                  <a:pos x="11395" y="380"/>
                </a:cxn>
                <a:cxn ang="0">
                  <a:pos x="11331" y="584"/>
                </a:cxn>
                <a:cxn ang="0">
                  <a:pos x="11152" y="665"/>
                </a:cxn>
                <a:cxn ang="0">
                  <a:pos x="10974" y="584"/>
                </a:cxn>
                <a:cxn ang="0">
                  <a:pos x="10909" y="380"/>
                </a:cxn>
                <a:cxn ang="0">
                  <a:pos x="10974" y="178"/>
                </a:cxn>
                <a:cxn ang="0">
                  <a:pos x="11152" y="95"/>
                </a:cxn>
                <a:cxn ang="0">
                  <a:pos x="11331" y="178"/>
                </a:cxn>
                <a:cxn ang="0">
                  <a:pos x="11395" y="380"/>
                </a:cxn>
                <a:cxn ang="0">
                  <a:pos x="12012" y="392"/>
                </a:cxn>
                <a:cxn ang="0">
                  <a:pos x="11778" y="241"/>
                </a:cxn>
                <a:cxn ang="0">
                  <a:pos x="11777" y="142"/>
                </a:cxn>
                <a:cxn ang="0">
                  <a:pos x="11908" y="95"/>
                </a:cxn>
                <a:cxn ang="0">
                  <a:pos x="11862" y="1"/>
                </a:cxn>
                <a:cxn ang="0">
                  <a:pos x="11691" y="77"/>
                </a:cxn>
                <a:cxn ang="0">
                  <a:pos x="11652" y="236"/>
                </a:cxn>
                <a:cxn ang="0">
                  <a:pos x="11824" y="399"/>
                </a:cxn>
                <a:cxn ang="0">
                  <a:pos x="11964" y="526"/>
                </a:cxn>
                <a:cxn ang="0">
                  <a:pos x="11871" y="657"/>
                </a:cxn>
                <a:cxn ang="0">
                  <a:pos x="11670" y="629"/>
                </a:cxn>
                <a:cxn ang="0">
                  <a:pos x="11858" y="755"/>
                </a:cxn>
                <a:cxn ang="0">
                  <a:pos x="12025" y="680"/>
                </a:cxn>
              </a:cxnLst>
              <a:rect l="0" t="0" r="r" b="b"/>
              <a:pathLst>
                <a:path w="12075" h="758">
                  <a:moveTo>
                    <a:pt x="571" y="745"/>
                  </a:moveTo>
                  <a:lnTo>
                    <a:pt x="571" y="16"/>
                  </a:lnTo>
                  <a:lnTo>
                    <a:pt x="462" y="16"/>
                  </a:lnTo>
                  <a:lnTo>
                    <a:pt x="462" y="314"/>
                  </a:lnTo>
                  <a:lnTo>
                    <a:pt x="106" y="314"/>
                  </a:lnTo>
                  <a:lnTo>
                    <a:pt x="106" y="16"/>
                  </a:lnTo>
                  <a:lnTo>
                    <a:pt x="0" y="16"/>
                  </a:lnTo>
                  <a:lnTo>
                    <a:pt x="0" y="745"/>
                  </a:lnTo>
                  <a:lnTo>
                    <a:pt x="106" y="745"/>
                  </a:lnTo>
                  <a:lnTo>
                    <a:pt x="106" y="407"/>
                  </a:lnTo>
                  <a:lnTo>
                    <a:pt x="462" y="407"/>
                  </a:lnTo>
                  <a:lnTo>
                    <a:pt x="462" y="745"/>
                  </a:lnTo>
                  <a:lnTo>
                    <a:pt x="571" y="745"/>
                  </a:lnTo>
                  <a:close/>
                  <a:moveTo>
                    <a:pt x="1379" y="16"/>
                  </a:moveTo>
                  <a:lnTo>
                    <a:pt x="1257" y="16"/>
                  </a:lnTo>
                  <a:lnTo>
                    <a:pt x="1036" y="342"/>
                  </a:lnTo>
                  <a:lnTo>
                    <a:pt x="816" y="16"/>
                  </a:lnTo>
                  <a:lnTo>
                    <a:pt x="692" y="16"/>
                  </a:lnTo>
                  <a:lnTo>
                    <a:pt x="981" y="444"/>
                  </a:lnTo>
                  <a:lnTo>
                    <a:pt x="981" y="745"/>
                  </a:lnTo>
                  <a:lnTo>
                    <a:pt x="1089" y="745"/>
                  </a:lnTo>
                  <a:lnTo>
                    <a:pt x="1089" y="444"/>
                  </a:lnTo>
                  <a:lnTo>
                    <a:pt x="1379" y="16"/>
                  </a:lnTo>
                  <a:close/>
                  <a:moveTo>
                    <a:pt x="2133" y="16"/>
                  </a:moveTo>
                  <a:lnTo>
                    <a:pt x="2019" y="16"/>
                  </a:lnTo>
                  <a:lnTo>
                    <a:pt x="1793" y="635"/>
                  </a:lnTo>
                  <a:lnTo>
                    <a:pt x="1568" y="16"/>
                  </a:lnTo>
                  <a:lnTo>
                    <a:pt x="1451" y="16"/>
                  </a:lnTo>
                  <a:lnTo>
                    <a:pt x="1722" y="745"/>
                  </a:lnTo>
                  <a:lnTo>
                    <a:pt x="1866" y="745"/>
                  </a:lnTo>
                  <a:lnTo>
                    <a:pt x="2133" y="16"/>
                  </a:lnTo>
                  <a:close/>
                  <a:moveTo>
                    <a:pt x="2416" y="745"/>
                  </a:moveTo>
                  <a:lnTo>
                    <a:pt x="2416" y="16"/>
                  </a:lnTo>
                  <a:lnTo>
                    <a:pt x="2310" y="16"/>
                  </a:lnTo>
                  <a:lnTo>
                    <a:pt x="2310" y="745"/>
                  </a:lnTo>
                  <a:lnTo>
                    <a:pt x="2416" y="745"/>
                  </a:lnTo>
                  <a:close/>
                  <a:moveTo>
                    <a:pt x="3251" y="745"/>
                  </a:moveTo>
                  <a:lnTo>
                    <a:pt x="3251" y="16"/>
                  </a:lnTo>
                  <a:lnTo>
                    <a:pt x="3143" y="16"/>
                  </a:lnTo>
                  <a:lnTo>
                    <a:pt x="3143" y="598"/>
                  </a:lnTo>
                  <a:lnTo>
                    <a:pt x="3139" y="598"/>
                  </a:lnTo>
                  <a:lnTo>
                    <a:pt x="2819" y="16"/>
                  </a:lnTo>
                  <a:lnTo>
                    <a:pt x="2679" y="16"/>
                  </a:lnTo>
                  <a:lnTo>
                    <a:pt x="2679" y="745"/>
                  </a:lnTo>
                  <a:lnTo>
                    <a:pt x="2787" y="745"/>
                  </a:lnTo>
                  <a:lnTo>
                    <a:pt x="2787" y="160"/>
                  </a:lnTo>
                  <a:lnTo>
                    <a:pt x="2791" y="160"/>
                  </a:lnTo>
                  <a:lnTo>
                    <a:pt x="3111" y="745"/>
                  </a:lnTo>
                  <a:lnTo>
                    <a:pt x="3251" y="745"/>
                  </a:lnTo>
                  <a:close/>
                  <a:moveTo>
                    <a:pt x="4075" y="16"/>
                  </a:moveTo>
                  <a:lnTo>
                    <a:pt x="3959" y="16"/>
                  </a:lnTo>
                  <a:lnTo>
                    <a:pt x="3735" y="635"/>
                  </a:lnTo>
                  <a:lnTo>
                    <a:pt x="3510" y="16"/>
                  </a:lnTo>
                  <a:lnTo>
                    <a:pt x="3391" y="16"/>
                  </a:lnTo>
                  <a:lnTo>
                    <a:pt x="3663" y="745"/>
                  </a:lnTo>
                  <a:lnTo>
                    <a:pt x="3806" y="745"/>
                  </a:lnTo>
                  <a:lnTo>
                    <a:pt x="4075" y="16"/>
                  </a:lnTo>
                  <a:close/>
                  <a:moveTo>
                    <a:pt x="4868" y="380"/>
                  </a:moveTo>
                  <a:lnTo>
                    <a:pt x="4867" y="340"/>
                  </a:lnTo>
                  <a:lnTo>
                    <a:pt x="4863" y="302"/>
                  </a:lnTo>
                  <a:lnTo>
                    <a:pt x="4856" y="265"/>
                  </a:lnTo>
                  <a:lnTo>
                    <a:pt x="4846" y="232"/>
                  </a:lnTo>
                  <a:lnTo>
                    <a:pt x="4833" y="199"/>
                  </a:lnTo>
                  <a:lnTo>
                    <a:pt x="4817" y="167"/>
                  </a:lnTo>
                  <a:lnTo>
                    <a:pt x="4799" y="139"/>
                  </a:lnTo>
                  <a:lnTo>
                    <a:pt x="4779" y="112"/>
                  </a:lnTo>
                  <a:lnTo>
                    <a:pt x="4754" y="86"/>
                  </a:lnTo>
                  <a:lnTo>
                    <a:pt x="4726" y="64"/>
                  </a:lnTo>
                  <a:lnTo>
                    <a:pt x="4696" y="45"/>
                  </a:lnTo>
                  <a:lnTo>
                    <a:pt x="4664" y="29"/>
                  </a:lnTo>
                  <a:lnTo>
                    <a:pt x="4630" y="18"/>
                  </a:lnTo>
                  <a:lnTo>
                    <a:pt x="4595" y="9"/>
                  </a:lnTo>
                  <a:lnTo>
                    <a:pt x="4557" y="3"/>
                  </a:lnTo>
                  <a:lnTo>
                    <a:pt x="4516" y="2"/>
                  </a:lnTo>
                  <a:lnTo>
                    <a:pt x="4475" y="3"/>
                  </a:lnTo>
                  <a:lnTo>
                    <a:pt x="4437" y="9"/>
                  </a:lnTo>
                  <a:lnTo>
                    <a:pt x="4400" y="18"/>
                  </a:lnTo>
                  <a:lnTo>
                    <a:pt x="4366" y="29"/>
                  </a:lnTo>
                  <a:lnTo>
                    <a:pt x="4335" y="45"/>
                  </a:lnTo>
                  <a:lnTo>
                    <a:pt x="4305" y="64"/>
                  </a:lnTo>
                  <a:lnTo>
                    <a:pt x="4278" y="86"/>
                  </a:lnTo>
                  <a:lnTo>
                    <a:pt x="4253" y="112"/>
                  </a:lnTo>
                  <a:lnTo>
                    <a:pt x="4232" y="138"/>
                  </a:lnTo>
                  <a:lnTo>
                    <a:pt x="4214" y="167"/>
                  </a:lnTo>
                  <a:lnTo>
                    <a:pt x="4198" y="198"/>
                  </a:lnTo>
                  <a:lnTo>
                    <a:pt x="4186" y="230"/>
                  </a:lnTo>
                  <a:lnTo>
                    <a:pt x="4177" y="265"/>
                  </a:lnTo>
                  <a:lnTo>
                    <a:pt x="4170" y="301"/>
                  </a:lnTo>
                  <a:lnTo>
                    <a:pt x="4166" y="340"/>
                  </a:lnTo>
                  <a:lnTo>
                    <a:pt x="4164" y="380"/>
                  </a:lnTo>
                  <a:lnTo>
                    <a:pt x="4166" y="421"/>
                  </a:lnTo>
                  <a:lnTo>
                    <a:pt x="4170" y="459"/>
                  </a:lnTo>
                  <a:lnTo>
                    <a:pt x="4177" y="495"/>
                  </a:lnTo>
                  <a:lnTo>
                    <a:pt x="4187" y="530"/>
                  </a:lnTo>
                  <a:lnTo>
                    <a:pt x="4200" y="561"/>
                  </a:lnTo>
                  <a:lnTo>
                    <a:pt x="4214" y="592"/>
                  </a:lnTo>
                  <a:lnTo>
                    <a:pt x="4232" y="621"/>
                  </a:lnTo>
                  <a:lnTo>
                    <a:pt x="4253" y="647"/>
                  </a:lnTo>
                  <a:lnTo>
                    <a:pt x="4278" y="674"/>
                  </a:lnTo>
                  <a:lnTo>
                    <a:pt x="4305" y="696"/>
                  </a:lnTo>
                  <a:lnTo>
                    <a:pt x="4335" y="715"/>
                  </a:lnTo>
                  <a:lnTo>
                    <a:pt x="4366" y="730"/>
                  </a:lnTo>
                  <a:lnTo>
                    <a:pt x="4400" y="742"/>
                  </a:lnTo>
                  <a:lnTo>
                    <a:pt x="4437" y="751"/>
                  </a:lnTo>
                  <a:lnTo>
                    <a:pt x="4475" y="756"/>
                  </a:lnTo>
                  <a:lnTo>
                    <a:pt x="4516" y="758"/>
                  </a:lnTo>
                  <a:lnTo>
                    <a:pt x="4557" y="756"/>
                  </a:lnTo>
                  <a:lnTo>
                    <a:pt x="4595" y="751"/>
                  </a:lnTo>
                  <a:lnTo>
                    <a:pt x="4630" y="742"/>
                  </a:lnTo>
                  <a:lnTo>
                    <a:pt x="4664" y="730"/>
                  </a:lnTo>
                  <a:lnTo>
                    <a:pt x="4696" y="715"/>
                  </a:lnTo>
                  <a:lnTo>
                    <a:pt x="4726" y="696"/>
                  </a:lnTo>
                  <a:lnTo>
                    <a:pt x="4754" y="674"/>
                  </a:lnTo>
                  <a:lnTo>
                    <a:pt x="4779" y="647"/>
                  </a:lnTo>
                  <a:lnTo>
                    <a:pt x="4799" y="620"/>
                  </a:lnTo>
                  <a:lnTo>
                    <a:pt x="4817" y="592"/>
                  </a:lnTo>
                  <a:lnTo>
                    <a:pt x="4833" y="561"/>
                  </a:lnTo>
                  <a:lnTo>
                    <a:pt x="4846" y="529"/>
                  </a:lnTo>
                  <a:lnTo>
                    <a:pt x="4856" y="495"/>
                  </a:lnTo>
                  <a:lnTo>
                    <a:pt x="4863" y="459"/>
                  </a:lnTo>
                  <a:lnTo>
                    <a:pt x="4867" y="421"/>
                  </a:lnTo>
                  <a:lnTo>
                    <a:pt x="4868" y="380"/>
                  </a:lnTo>
                  <a:close/>
                  <a:moveTo>
                    <a:pt x="4757" y="380"/>
                  </a:moveTo>
                  <a:lnTo>
                    <a:pt x="4756" y="410"/>
                  </a:lnTo>
                  <a:lnTo>
                    <a:pt x="4754" y="440"/>
                  </a:lnTo>
                  <a:lnTo>
                    <a:pt x="4748" y="467"/>
                  </a:lnTo>
                  <a:lnTo>
                    <a:pt x="4741" y="493"/>
                  </a:lnTo>
                  <a:lnTo>
                    <a:pt x="4734" y="517"/>
                  </a:lnTo>
                  <a:lnTo>
                    <a:pt x="4722" y="541"/>
                  </a:lnTo>
                  <a:lnTo>
                    <a:pt x="4710" y="562"/>
                  </a:lnTo>
                  <a:lnTo>
                    <a:pt x="4694" y="584"/>
                  </a:lnTo>
                  <a:lnTo>
                    <a:pt x="4677" y="603"/>
                  </a:lnTo>
                  <a:lnTo>
                    <a:pt x="4659" y="619"/>
                  </a:lnTo>
                  <a:lnTo>
                    <a:pt x="4638" y="633"/>
                  </a:lnTo>
                  <a:lnTo>
                    <a:pt x="4617" y="644"/>
                  </a:lnTo>
                  <a:lnTo>
                    <a:pt x="4594" y="653"/>
                  </a:lnTo>
                  <a:lnTo>
                    <a:pt x="4569" y="660"/>
                  </a:lnTo>
                  <a:lnTo>
                    <a:pt x="4543" y="664"/>
                  </a:lnTo>
                  <a:lnTo>
                    <a:pt x="4516" y="665"/>
                  </a:lnTo>
                  <a:lnTo>
                    <a:pt x="4489" y="664"/>
                  </a:lnTo>
                  <a:lnTo>
                    <a:pt x="4463" y="660"/>
                  </a:lnTo>
                  <a:lnTo>
                    <a:pt x="4438" y="653"/>
                  </a:lnTo>
                  <a:lnTo>
                    <a:pt x="4415" y="644"/>
                  </a:lnTo>
                  <a:lnTo>
                    <a:pt x="4393" y="633"/>
                  </a:lnTo>
                  <a:lnTo>
                    <a:pt x="4373" y="619"/>
                  </a:lnTo>
                  <a:lnTo>
                    <a:pt x="4355" y="603"/>
                  </a:lnTo>
                  <a:lnTo>
                    <a:pt x="4338" y="584"/>
                  </a:lnTo>
                  <a:lnTo>
                    <a:pt x="4322" y="562"/>
                  </a:lnTo>
                  <a:lnTo>
                    <a:pt x="4310" y="541"/>
                  </a:lnTo>
                  <a:lnTo>
                    <a:pt x="4298" y="517"/>
                  </a:lnTo>
                  <a:lnTo>
                    <a:pt x="4289" y="493"/>
                  </a:lnTo>
                  <a:lnTo>
                    <a:pt x="4282" y="467"/>
                  </a:lnTo>
                  <a:lnTo>
                    <a:pt x="4277" y="440"/>
                  </a:lnTo>
                  <a:lnTo>
                    <a:pt x="4274" y="410"/>
                  </a:lnTo>
                  <a:lnTo>
                    <a:pt x="4273" y="380"/>
                  </a:lnTo>
                  <a:lnTo>
                    <a:pt x="4274" y="350"/>
                  </a:lnTo>
                  <a:lnTo>
                    <a:pt x="4277" y="322"/>
                  </a:lnTo>
                  <a:lnTo>
                    <a:pt x="4282" y="293"/>
                  </a:lnTo>
                  <a:lnTo>
                    <a:pt x="4289" y="268"/>
                  </a:lnTo>
                  <a:lnTo>
                    <a:pt x="4298" y="243"/>
                  </a:lnTo>
                  <a:lnTo>
                    <a:pt x="4310" y="220"/>
                  </a:lnTo>
                  <a:lnTo>
                    <a:pt x="4322" y="198"/>
                  </a:lnTo>
                  <a:lnTo>
                    <a:pt x="4338" y="178"/>
                  </a:lnTo>
                  <a:lnTo>
                    <a:pt x="4355" y="158"/>
                  </a:lnTo>
                  <a:lnTo>
                    <a:pt x="4374" y="142"/>
                  </a:lnTo>
                  <a:lnTo>
                    <a:pt x="4393" y="127"/>
                  </a:lnTo>
                  <a:lnTo>
                    <a:pt x="4415" y="116"/>
                  </a:lnTo>
                  <a:lnTo>
                    <a:pt x="4439" y="107"/>
                  </a:lnTo>
                  <a:lnTo>
                    <a:pt x="4463" y="100"/>
                  </a:lnTo>
                  <a:lnTo>
                    <a:pt x="4489" y="97"/>
                  </a:lnTo>
                  <a:lnTo>
                    <a:pt x="4516" y="95"/>
                  </a:lnTo>
                  <a:lnTo>
                    <a:pt x="4543" y="97"/>
                  </a:lnTo>
                  <a:lnTo>
                    <a:pt x="4569" y="100"/>
                  </a:lnTo>
                  <a:lnTo>
                    <a:pt x="4593" y="107"/>
                  </a:lnTo>
                  <a:lnTo>
                    <a:pt x="4616" y="116"/>
                  </a:lnTo>
                  <a:lnTo>
                    <a:pt x="4637" y="127"/>
                  </a:lnTo>
                  <a:lnTo>
                    <a:pt x="4658" y="142"/>
                  </a:lnTo>
                  <a:lnTo>
                    <a:pt x="4677" y="158"/>
                  </a:lnTo>
                  <a:lnTo>
                    <a:pt x="4694" y="178"/>
                  </a:lnTo>
                  <a:lnTo>
                    <a:pt x="4710" y="198"/>
                  </a:lnTo>
                  <a:lnTo>
                    <a:pt x="4722" y="220"/>
                  </a:lnTo>
                  <a:lnTo>
                    <a:pt x="4734" y="243"/>
                  </a:lnTo>
                  <a:lnTo>
                    <a:pt x="4741" y="268"/>
                  </a:lnTo>
                  <a:lnTo>
                    <a:pt x="4748" y="293"/>
                  </a:lnTo>
                  <a:lnTo>
                    <a:pt x="4754" y="322"/>
                  </a:lnTo>
                  <a:lnTo>
                    <a:pt x="4756" y="350"/>
                  </a:lnTo>
                  <a:lnTo>
                    <a:pt x="4757" y="380"/>
                  </a:lnTo>
                  <a:close/>
                  <a:moveTo>
                    <a:pt x="5179" y="745"/>
                  </a:moveTo>
                  <a:lnTo>
                    <a:pt x="5179" y="16"/>
                  </a:lnTo>
                  <a:lnTo>
                    <a:pt x="5072" y="16"/>
                  </a:lnTo>
                  <a:lnTo>
                    <a:pt x="5072" y="745"/>
                  </a:lnTo>
                  <a:lnTo>
                    <a:pt x="5179" y="745"/>
                  </a:lnTo>
                  <a:close/>
                  <a:moveTo>
                    <a:pt x="6012" y="745"/>
                  </a:moveTo>
                  <a:lnTo>
                    <a:pt x="6012" y="16"/>
                  </a:lnTo>
                  <a:lnTo>
                    <a:pt x="5905" y="16"/>
                  </a:lnTo>
                  <a:lnTo>
                    <a:pt x="5905" y="598"/>
                  </a:lnTo>
                  <a:lnTo>
                    <a:pt x="5900" y="598"/>
                  </a:lnTo>
                  <a:lnTo>
                    <a:pt x="5580" y="16"/>
                  </a:lnTo>
                  <a:lnTo>
                    <a:pt x="5441" y="16"/>
                  </a:lnTo>
                  <a:lnTo>
                    <a:pt x="5441" y="745"/>
                  </a:lnTo>
                  <a:lnTo>
                    <a:pt x="5549" y="745"/>
                  </a:lnTo>
                  <a:lnTo>
                    <a:pt x="5549" y="160"/>
                  </a:lnTo>
                  <a:lnTo>
                    <a:pt x="5552" y="160"/>
                  </a:lnTo>
                  <a:lnTo>
                    <a:pt x="5873" y="745"/>
                  </a:lnTo>
                  <a:lnTo>
                    <a:pt x="6012" y="745"/>
                  </a:lnTo>
                  <a:close/>
                  <a:moveTo>
                    <a:pt x="6811" y="745"/>
                  </a:moveTo>
                  <a:lnTo>
                    <a:pt x="6811" y="16"/>
                  </a:lnTo>
                  <a:lnTo>
                    <a:pt x="6704" y="16"/>
                  </a:lnTo>
                  <a:lnTo>
                    <a:pt x="6704" y="598"/>
                  </a:lnTo>
                  <a:lnTo>
                    <a:pt x="6700" y="598"/>
                  </a:lnTo>
                  <a:lnTo>
                    <a:pt x="6381" y="16"/>
                  </a:lnTo>
                  <a:lnTo>
                    <a:pt x="6241" y="16"/>
                  </a:lnTo>
                  <a:lnTo>
                    <a:pt x="6241" y="745"/>
                  </a:lnTo>
                  <a:lnTo>
                    <a:pt x="6349" y="745"/>
                  </a:lnTo>
                  <a:lnTo>
                    <a:pt x="6349" y="160"/>
                  </a:lnTo>
                  <a:lnTo>
                    <a:pt x="6351" y="160"/>
                  </a:lnTo>
                  <a:lnTo>
                    <a:pt x="6672" y="745"/>
                  </a:lnTo>
                  <a:lnTo>
                    <a:pt x="6811" y="745"/>
                  </a:lnTo>
                  <a:close/>
                  <a:moveTo>
                    <a:pt x="7161" y="745"/>
                  </a:moveTo>
                  <a:lnTo>
                    <a:pt x="7161" y="16"/>
                  </a:lnTo>
                  <a:lnTo>
                    <a:pt x="7054" y="16"/>
                  </a:lnTo>
                  <a:lnTo>
                    <a:pt x="7054" y="745"/>
                  </a:lnTo>
                  <a:lnTo>
                    <a:pt x="7161" y="745"/>
                  </a:lnTo>
                  <a:close/>
                  <a:moveTo>
                    <a:pt x="7959" y="745"/>
                  </a:moveTo>
                  <a:lnTo>
                    <a:pt x="7959" y="16"/>
                  </a:lnTo>
                  <a:lnTo>
                    <a:pt x="7851" y="16"/>
                  </a:lnTo>
                  <a:lnTo>
                    <a:pt x="7851" y="598"/>
                  </a:lnTo>
                  <a:lnTo>
                    <a:pt x="7846" y="598"/>
                  </a:lnTo>
                  <a:lnTo>
                    <a:pt x="7527" y="16"/>
                  </a:lnTo>
                  <a:lnTo>
                    <a:pt x="7387" y="16"/>
                  </a:lnTo>
                  <a:lnTo>
                    <a:pt x="7387" y="745"/>
                  </a:lnTo>
                  <a:lnTo>
                    <a:pt x="7495" y="745"/>
                  </a:lnTo>
                  <a:lnTo>
                    <a:pt x="7495" y="160"/>
                  </a:lnTo>
                  <a:lnTo>
                    <a:pt x="7498" y="160"/>
                  </a:lnTo>
                  <a:lnTo>
                    <a:pt x="7819" y="745"/>
                  </a:lnTo>
                  <a:lnTo>
                    <a:pt x="7959" y="745"/>
                  </a:lnTo>
                  <a:close/>
                  <a:moveTo>
                    <a:pt x="8930" y="745"/>
                  </a:moveTo>
                  <a:lnTo>
                    <a:pt x="8930" y="651"/>
                  </a:lnTo>
                  <a:lnTo>
                    <a:pt x="8629" y="651"/>
                  </a:lnTo>
                  <a:lnTo>
                    <a:pt x="8629" y="16"/>
                  </a:lnTo>
                  <a:lnTo>
                    <a:pt x="8522" y="16"/>
                  </a:lnTo>
                  <a:lnTo>
                    <a:pt x="8522" y="745"/>
                  </a:lnTo>
                  <a:lnTo>
                    <a:pt x="8930" y="745"/>
                  </a:lnTo>
                  <a:close/>
                  <a:moveTo>
                    <a:pt x="9779" y="745"/>
                  </a:moveTo>
                  <a:lnTo>
                    <a:pt x="9458" y="16"/>
                  </a:lnTo>
                  <a:lnTo>
                    <a:pt x="9356" y="16"/>
                  </a:lnTo>
                  <a:lnTo>
                    <a:pt x="9036" y="745"/>
                  </a:lnTo>
                  <a:lnTo>
                    <a:pt x="9151" y="745"/>
                  </a:lnTo>
                  <a:lnTo>
                    <a:pt x="9227" y="558"/>
                  </a:lnTo>
                  <a:lnTo>
                    <a:pt x="9587" y="558"/>
                  </a:lnTo>
                  <a:lnTo>
                    <a:pt x="9665" y="745"/>
                  </a:lnTo>
                  <a:lnTo>
                    <a:pt x="9779" y="745"/>
                  </a:lnTo>
                  <a:close/>
                  <a:moveTo>
                    <a:pt x="9554" y="475"/>
                  </a:moveTo>
                  <a:lnTo>
                    <a:pt x="9262" y="475"/>
                  </a:lnTo>
                  <a:lnTo>
                    <a:pt x="9407" y="116"/>
                  </a:lnTo>
                  <a:lnTo>
                    <a:pt x="9554" y="475"/>
                  </a:lnTo>
                  <a:close/>
                  <a:moveTo>
                    <a:pt x="10024" y="745"/>
                  </a:moveTo>
                  <a:lnTo>
                    <a:pt x="10024" y="16"/>
                  </a:lnTo>
                  <a:lnTo>
                    <a:pt x="9918" y="16"/>
                  </a:lnTo>
                  <a:lnTo>
                    <a:pt x="9918" y="745"/>
                  </a:lnTo>
                  <a:lnTo>
                    <a:pt x="10024" y="745"/>
                  </a:lnTo>
                  <a:close/>
                  <a:moveTo>
                    <a:pt x="10726" y="107"/>
                  </a:moveTo>
                  <a:lnTo>
                    <a:pt x="10726" y="16"/>
                  </a:lnTo>
                  <a:lnTo>
                    <a:pt x="10170" y="16"/>
                  </a:lnTo>
                  <a:lnTo>
                    <a:pt x="10170" y="107"/>
                  </a:lnTo>
                  <a:lnTo>
                    <a:pt x="10395" y="107"/>
                  </a:lnTo>
                  <a:lnTo>
                    <a:pt x="10395" y="745"/>
                  </a:lnTo>
                  <a:lnTo>
                    <a:pt x="10502" y="745"/>
                  </a:lnTo>
                  <a:lnTo>
                    <a:pt x="10502" y="107"/>
                  </a:lnTo>
                  <a:lnTo>
                    <a:pt x="10726" y="107"/>
                  </a:lnTo>
                  <a:close/>
                  <a:moveTo>
                    <a:pt x="11505" y="380"/>
                  </a:moveTo>
                  <a:lnTo>
                    <a:pt x="11503" y="340"/>
                  </a:lnTo>
                  <a:lnTo>
                    <a:pt x="11499" y="302"/>
                  </a:lnTo>
                  <a:lnTo>
                    <a:pt x="11492" y="265"/>
                  </a:lnTo>
                  <a:lnTo>
                    <a:pt x="11482" y="232"/>
                  </a:lnTo>
                  <a:lnTo>
                    <a:pt x="11469" y="199"/>
                  </a:lnTo>
                  <a:lnTo>
                    <a:pt x="11454" y="167"/>
                  </a:lnTo>
                  <a:lnTo>
                    <a:pt x="11437" y="139"/>
                  </a:lnTo>
                  <a:lnTo>
                    <a:pt x="11415" y="112"/>
                  </a:lnTo>
                  <a:lnTo>
                    <a:pt x="11390" y="86"/>
                  </a:lnTo>
                  <a:lnTo>
                    <a:pt x="11363" y="64"/>
                  </a:lnTo>
                  <a:lnTo>
                    <a:pt x="11333" y="45"/>
                  </a:lnTo>
                  <a:lnTo>
                    <a:pt x="11302" y="29"/>
                  </a:lnTo>
                  <a:lnTo>
                    <a:pt x="11268" y="18"/>
                  </a:lnTo>
                  <a:lnTo>
                    <a:pt x="11231" y="9"/>
                  </a:lnTo>
                  <a:lnTo>
                    <a:pt x="11193" y="3"/>
                  </a:lnTo>
                  <a:lnTo>
                    <a:pt x="11152" y="2"/>
                  </a:lnTo>
                  <a:lnTo>
                    <a:pt x="11111" y="3"/>
                  </a:lnTo>
                  <a:lnTo>
                    <a:pt x="11073" y="9"/>
                  </a:lnTo>
                  <a:lnTo>
                    <a:pt x="11036" y="18"/>
                  </a:lnTo>
                  <a:lnTo>
                    <a:pt x="11002" y="29"/>
                  </a:lnTo>
                  <a:lnTo>
                    <a:pt x="10971" y="45"/>
                  </a:lnTo>
                  <a:lnTo>
                    <a:pt x="10941" y="64"/>
                  </a:lnTo>
                  <a:lnTo>
                    <a:pt x="10914" y="86"/>
                  </a:lnTo>
                  <a:lnTo>
                    <a:pt x="10889" y="112"/>
                  </a:lnTo>
                  <a:lnTo>
                    <a:pt x="10869" y="138"/>
                  </a:lnTo>
                  <a:lnTo>
                    <a:pt x="10851" y="167"/>
                  </a:lnTo>
                  <a:lnTo>
                    <a:pt x="10835" y="198"/>
                  </a:lnTo>
                  <a:lnTo>
                    <a:pt x="10822" y="230"/>
                  </a:lnTo>
                  <a:lnTo>
                    <a:pt x="10813" y="265"/>
                  </a:lnTo>
                  <a:lnTo>
                    <a:pt x="10806" y="301"/>
                  </a:lnTo>
                  <a:lnTo>
                    <a:pt x="10802" y="340"/>
                  </a:lnTo>
                  <a:lnTo>
                    <a:pt x="10801" y="380"/>
                  </a:lnTo>
                  <a:lnTo>
                    <a:pt x="10802" y="421"/>
                  </a:lnTo>
                  <a:lnTo>
                    <a:pt x="10806" y="459"/>
                  </a:lnTo>
                  <a:lnTo>
                    <a:pt x="10813" y="495"/>
                  </a:lnTo>
                  <a:lnTo>
                    <a:pt x="10823" y="530"/>
                  </a:lnTo>
                  <a:lnTo>
                    <a:pt x="10836" y="561"/>
                  </a:lnTo>
                  <a:lnTo>
                    <a:pt x="10851" y="592"/>
                  </a:lnTo>
                  <a:lnTo>
                    <a:pt x="10869" y="621"/>
                  </a:lnTo>
                  <a:lnTo>
                    <a:pt x="10889" y="647"/>
                  </a:lnTo>
                  <a:lnTo>
                    <a:pt x="10914" y="674"/>
                  </a:lnTo>
                  <a:lnTo>
                    <a:pt x="10941" y="696"/>
                  </a:lnTo>
                  <a:lnTo>
                    <a:pt x="10971" y="715"/>
                  </a:lnTo>
                  <a:lnTo>
                    <a:pt x="11002" y="730"/>
                  </a:lnTo>
                  <a:lnTo>
                    <a:pt x="11036" y="742"/>
                  </a:lnTo>
                  <a:lnTo>
                    <a:pt x="11073" y="751"/>
                  </a:lnTo>
                  <a:lnTo>
                    <a:pt x="11111" y="756"/>
                  </a:lnTo>
                  <a:lnTo>
                    <a:pt x="11152" y="758"/>
                  </a:lnTo>
                  <a:lnTo>
                    <a:pt x="11193" y="756"/>
                  </a:lnTo>
                  <a:lnTo>
                    <a:pt x="11231" y="751"/>
                  </a:lnTo>
                  <a:lnTo>
                    <a:pt x="11268" y="742"/>
                  </a:lnTo>
                  <a:lnTo>
                    <a:pt x="11302" y="730"/>
                  </a:lnTo>
                  <a:lnTo>
                    <a:pt x="11333" y="715"/>
                  </a:lnTo>
                  <a:lnTo>
                    <a:pt x="11363" y="696"/>
                  </a:lnTo>
                  <a:lnTo>
                    <a:pt x="11390" y="674"/>
                  </a:lnTo>
                  <a:lnTo>
                    <a:pt x="11415" y="647"/>
                  </a:lnTo>
                  <a:lnTo>
                    <a:pt x="11437" y="620"/>
                  </a:lnTo>
                  <a:lnTo>
                    <a:pt x="11454" y="592"/>
                  </a:lnTo>
                  <a:lnTo>
                    <a:pt x="11469" y="561"/>
                  </a:lnTo>
                  <a:lnTo>
                    <a:pt x="11482" y="529"/>
                  </a:lnTo>
                  <a:lnTo>
                    <a:pt x="11492" y="495"/>
                  </a:lnTo>
                  <a:lnTo>
                    <a:pt x="11499" y="459"/>
                  </a:lnTo>
                  <a:lnTo>
                    <a:pt x="11503" y="421"/>
                  </a:lnTo>
                  <a:lnTo>
                    <a:pt x="11505" y="380"/>
                  </a:lnTo>
                  <a:close/>
                  <a:moveTo>
                    <a:pt x="11395" y="380"/>
                  </a:moveTo>
                  <a:lnTo>
                    <a:pt x="11394" y="410"/>
                  </a:lnTo>
                  <a:lnTo>
                    <a:pt x="11390" y="440"/>
                  </a:lnTo>
                  <a:lnTo>
                    <a:pt x="11386" y="467"/>
                  </a:lnTo>
                  <a:lnTo>
                    <a:pt x="11379" y="493"/>
                  </a:lnTo>
                  <a:lnTo>
                    <a:pt x="11370" y="517"/>
                  </a:lnTo>
                  <a:lnTo>
                    <a:pt x="11358" y="541"/>
                  </a:lnTo>
                  <a:lnTo>
                    <a:pt x="11346" y="562"/>
                  </a:lnTo>
                  <a:lnTo>
                    <a:pt x="11331" y="584"/>
                  </a:lnTo>
                  <a:lnTo>
                    <a:pt x="11313" y="603"/>
                  </a:lnTo>
                  <a:lnTo>
                    <a:pt x="11295" y="619"/>
                  </a:lnTo>
                  <a:lnTo>
                    <a:pt x="11274" y="633"/>
                  </a:lnTo>
                  <a:lnTo>
                    <a:pt x="11253" y="644"/>
                  </a:lnTo>
                  <a:lnTo>
                    <a:pt x="11230" y="653"/>
                  </a:lnTo>
                  <a:lnTo>
                    <a:pt x="11205" y="660"/>
                  </a:lnTo>
                  <a:lnTo>
                    <a:pt x="11179" y="664"/>
                  </a:lnTo>
                  <a:lnTo>
                    <a:pt x="11152" y="665"/>
                  </a:lnTo>
                  <a:lnTo>
                    <a:pt x="11125" y="664"/>
                  </a:lnTo>
                  <a:lnTo>
                    <a:pt x="11099" y="660"/>
                  </a:lnTo>
                  <a:lnTo>
                    <a:pt x="11075" y="653"/>
                  </a:lnTo>
                  <a:lnTo>
                    <a:pt x="11051" y="644"/>
                  </a:lnTo>
                  <a:lnTo>
                    <a:pt x="11030" y="633"/>
                  </a:lnTo>
                  <a:lnTo>
                    <a:pt x="11009" y="619"/>
                  </a:lnTo>
                  <a:lnTo>
                    <a:pt x="10991" y="603"/>
                  </a:lnTo>
                  <a:lnTo>
                    <a:pt x="10974" y="584"/>
                  </a:lnTo>
                  <a:lnTo>
                    <a:pt x="10959" y="562"/>
                  </a:lnTo>
                  <a:lnTo>
                    <a:pt x="10946" y="541"/>
                  </a:lnTo>
                  <a:lnTo>
                    <a:pt x="10934" y="517"/>
                  </a:lnTo>
                  <a:lnTo>
                    <a:pt x="10925" y="493"/>
                  </a:lnTo>
                  <a:lnTo>
                    <a:pt x="10919" y="467"/>
                  </a:lnTo>
                  <a:lnTo>
                    <a:pt x="10914" y="440"/>
                  </a:lnTo>
                  <a:lnTo>
                    <a:pt x="10911" y="410"/>
                  </a:lnTo>
                  <a:lnTo>
                    <a:pt x="10909" y="380"/>
                  </a:lnTo>
                  <a:lnTo>
                    <a:pt x="10911" y="350"/>
                  </a:lnTo>
                  <a:lnTo>
                    <a:pt x="10914" y="322"/>
                  </a:lnTo>
                  <a:lnTo>
                    <a:pt x="10919" y="293"/>
                  </a:lnTo>
                  <a:lnTo>
                    <a:pt x="10925" y="268"/>
                  </a:lnTo>
                  <a:lnTo>
                    <a:pt x="10934" y="243"/>
                  </a:lnTo>
                  <a:lnTo>
                    <a:pt x="10946" y="220"/>
                  </a:lnTo>
                  <a:lnTo>
                    <a:pt x="10959" y="198"/>
                  </a:lnTo>
                  <a:lnTo>
                    <a:pt x="10974" y="178"/>
                  </a:lnTo>
                  <a:lnTo>
                    <a:pt x="10991" y="158"/>
                  </a:lnTo>
                  <a:lnTo>
                    <a:pt x="11010" y="142"/>
                  </a:lnTo>
                  <a:lnTo>
                    <a:pt x="11030" y="127"/>
                  </a:lnTo>
                  <a:lnTo>
                    <a:pt x="11051" y="116"/>
                  </a:lnTo>
                  <a:lnTo>
                    <a:pt x="11075" y="107"/>
                  </a:lnTo>
                  <a:lnTo>
                    <a:pt x="11099" y="100"/>
                  </a:lnTo>
                  <a:lnTo>
                    <a:pt x="11125" y="97"/>
                  </a:lnTo>
                  <a:lnTo>
                    <a:pt x="11152" y="95"/>
                  </a:lnTo>
                  <a:lnTo>
                    <a:pt x="11179" y="97"/>
                  </a:lnTo>
                  <a:lnTo>
                    <a:pt x="11205" y="100"/>
                  </a:lnTo>
                  <a:lnTo>
                    <a:pt x="11229" y="107"/>
                  </a:lnTo>
                  <a:lnTo>
                    <a:pt x="11252" y="116"/>
                  </a:lnTo>
                  <a:lnTo>
                    <a:pt x="11273" y="127"/>
                  </a:lnTo>
                  <a:lnTo>
                    <a:pt x="11294" y="142"/>
                  </a:lnTo>
                  <a:lnTo>
                    <a:pt x="11313" y="158"/>
                  </a:lnTo>
                  <a:lnTo>
                    <a:pt x="11331" y="178"/>
                  </a:lnTo>
                  <a:lnTo>
                    <a:pt x="11346" y="198"/>
                  </a:lnTo>
                  <a:lnTo>
                    <a:pt x="11358" y="220"/>
                  </a:lnTo>
                  <a:lnTo>
                    <a:pt x="11370" y="243"/>
                  </a:lnTo>
                  <a:lnTo>
                    <a:pt x="11379" y="268"/>
                  </a:lnTo>
                  <a:lnTo>
                    <a:pt x="11386" y="293"/>
                  </a:lnTo>
                  <a:lnTo>
                    <a:pt x="11390" y="322"/>
                  </a:lnTo>
                  <a:lnTo>
                    <a:pt x="11394" y="350"/>
                  </a:lnTo>
                  <a:lnTo>
                    <a:pt x="11395" y="380"/>
                  </a:lnTo>
                  <a:close/>
                  <a:moveTo>
                    <a:pt x="12075" y="548"/>
                  </a:moveTo>
                  <a:lnTo>
                    <a:pt x="12074" y="522"/>
                  </a:lnTo>
                  <a:lnTo>
                    <a:pt x="12070" y="498"/>
                  </a:lnTo>
                  <a:lnTo>
                    <a:pt x="12063" y="475"/>
                  </a:lnTo>
                  <a:lnTo>
                    <a:pt x="12054" y="452"/>
                  </a:lnTo>
                  <a:lnTo>
                    <a:pt x="12043" y="432"/>
                  </a:lnTo>
                  <a:lnTo>
                    <a:pt x="12029" y="412"/>
                  </a:lnTo>
                  <a:lnTo>
                    <a:pt x="12012" y="392"/>
                  </a:lnTo>
                  <a:lnTo>
                    <a:pt x="11993" y="374"/>
                  </a:lnTo>
                  <a:lnTo>
                    <a:pt x="11973" y="361"/>
                  </a:lnTo>
                  <a:lnTo>
                    <a:pt x="11941" y="342"/>
                  </a:lnTo>
                  <a:lnTo>
                    <a:pt x="11840" y="286"/>
                  </a:lnTo>
                  <a:lnTo>
                    <a:pt x="11821" y="274"/>
                  </a:lnTo>
                  <a:lnTo>
                    <a:pt x="11804" y="263"/>
                  </a:lnTo>
                  <a:lnTo>
                    <a:pt x="11789" y="252"/>
                  </a:lnTo>
                  <a:lnTo>
                    <a:pt x="11778" y="241"/>
                  </a:lnTo>
                  <a:lnTo>
                    <a:pt x="11769" y="230"/>
                  </a:lnTo>
                  <a:lnTo>
                    <a:pt x="11762" y="219"/>
                  </a:lnTo>
                  <a:lnTo>
                    <a:pt x="11760" y="214"/>
                  </a:lnTo>
                  <a:lnTo>
                    <a:pt x="11757" y="208"/>
                  </a:lnTo>
                  <a:lnTo>
                    <a:pt x="11756" y="198"/>
                  </a:lnTo>
                  <a:lnTo>
                    <a:pt x="11759" y="178"/>
                  </a:lnTo>
                  <a:lnTo>
                    <a:pt x="11765" y="160"/>
                  </a:lnTo>
                  <a:lnTo>
                    <a:pt x="11777" y="142"/>
                  </a:lnTo>
                  <a:lnTo>
                    <a:pt x="11785" y="134"/>
                  </a:lnTo>
                  <a:lnTo>
                    <a:pt x="11793" y="126"/>
                  </a:lnTo>
                  <a:lnTo>
                    <a:pt x="11812" y="111"/>
                  </a:lnTo>
                  <a:lnTo>
                    <a:pt x="11822" y="106"/>
                  </a:lnTo>
                  <a:lnTo>
                    <a:pt x="11833" y="101"/>
                  </a:lnTo>
                  <a:lnTo>
                    <a:pt x="11857" y="95"/>
                  </a:lnTo>
                  <a:lnTo>
                    <a:pt x="11884" y="93"/>
                  </a:lnTo>
                  <a:lnTo>
                    <a:pt x="11908" y="95"/>
                  </a:lnTo>
                  <a:lnTo>
                    <a:pt x="11940" y="101"/>
                  </a:lnTo>
                  <a:lnTo>
                    <a:pt x="12029" y="127"/>
                  </a:lnTo>
                  <a:lnTo>
                    <a:pt x="12048" y="26"/>
                  </a:lnTo>
                  <a:lnTo>
                    <a:pt x="12007" y="14"/>
                  </a:lnTo>
                  <a:lnTo>
                    <a:pt x="11966" y="7"/>
                  </a:lnTo>
                  <a:lnTo>
                    <a:pt x="11925" y="1"/>
                  </a:lnTo>
                  <a:lnTo>
                    <a:pt x="11884" y="0"/>
                  </a:lnTo>
                  <a:lnTo>
                    <a:pt x="11862" y="1"/>
                  </a:lnTo>
                  <a:lnTo>
                    <a:pt x="11840" y="3"/>
                  </a:lnTo>
                  <a:lnTo>
                    <a:pt x="11819" y="7"/>
                  </a:lnTo>
                  <a:lnTo>
                    <a:pt x="11798" y="11"/>
                  </a:lnTo>
                  <a:lnTo>
                    <a:pt x="11760" y="27"/>
                  </a:lnTo>
                  <a:lnTo>
                    <a:pt x="11742" y="37"/>
                  </a:lnTo>
                  <a:lnTo>
                    <a:pt x="11723" y="48"/>
                  </a:lnTo>
                  <a:lnTo>
                    <a:pt x="11705" y="63"/>
                  </a:lnTo>
                  <a:lnTo>
                    <a:pt x="11691" y="77"/>
                  </a:lnTo>
                  <a:lnTo>
                    <a:pt x="11677" y="94"/>
                  </a:lnTo>
                  <a:lnTo>
                    <a:pt x="11666" y="113"/>
                  </a:lnTo>
                  <a:lnTo>
                    <a:pt x="11658" y="133"/>
                  </a:lnTo>
                  <a:lnTo>
                    <a:pt x="11652" y="153"/>
                  </a:lnTo>
                  <a:lnTo>
                    <a:pt x="11647" y="174"/>
                  </a:lnTo>
                  <a:lnTo>
                    <a:pt x="11646" y="198"/>
                  </a:lnTo>
                  <a:lnTo>
                    <a:pt x="11649" y="224"/>
                  </a:lnTo>
                  <a:lnTo>
                    <a:pt x="11652" y="236"/>
                  </a:lnTo>
                  <a:lnTo>
                    <a:pt x="11655" y="248"/>
                  </a:lnTo>
                  <a:lnTo>
                    <a:pt x="11667" y="273"/>
                  </a:lnTo>
                  <a:lnTo>
                    <a:pt x="11681" y="296"/>
                  </a:lnTo>
                  <a:lnTo>
                    <a:pt x="11701" y="318"/>
                  </a:lnTo>
                  <a:lnTo>
                    <a:pt x="11726" y="340"/>
                  </a:lnTo>
                  <a:lnTo>
                    <a:pt x="11754" y="360"/>
                  </a:lnTo>
                  <a:lnTo>
                    <a:pt x="11786" y="379"/>
                  </a:lnTo>
                  <a:lnTo>
                    <a:pt x="11824" y="399"/>
                  </a:lnTo>
                  <a:lnTo>
                    <a:pt x="11863" y="418"/>
                  </a:lnTo>
                  <a:lnTo>
                    <a:pt x="11905" y="445"/>
                  </a:lnTo>
                  <a:lnTo>
                    <a:pt x="11922" y="458"/>
                  </a:lnTo>
                  <a:lnTo>
                    <a:pt x="11934" y="470"/>
                  </a:lnTo>
                  <a:lnTo>
                    <a:pt x="11941" y="479"/>
                  </a:lnTo>
                  <a:lnTo>
                    <a:pt x="11948" y="488"/>
                  </a:lnTo>
                  <a:lnTo>
                    <a:pt x="11958" y="506"/>
                  </a:lnTo>
                  <a:lnTo>
                    <a:pt x="11964" y="526"/>
                  </a:lnTo>
                  <a:lnTo>
                    <a:pt x="11966" y="548"/>
                  </a:lnTo>
                  <a:lnTo>
                    <a:pt x="11963" y="571"/>
                  </a:lnTo>
                  <a:lnTo>
                    <a:pt x="11955" y="594"/>
                  </a:lnTo>
                  <a:lnTo>
                    <a:pt x="11941" y="614"/>
                  </a:lnTo>
                  <a:lnTo>
                    <a:pt x="11922" y="631"/>
                  </a:lnTo>
                  <a:lnTo>
                    <a:pt x="11898" y="646"/>
                  </a:lnTo>
                  <a:lnTo>
                    <a:pt x="11884" y="651"/>
                  </a:lnTo>
                  <a:lnTo>
                    <a:pt x="11871" y="657"/>
                  </a:lnTo>
                  <a:lnTo>
                    <a:pt x="11856" y="660"/>
                  </a:lnTo>
                  <a:lnTo>
                    <a:pt x="11840" y="662"/>
                  </a:lnTo>
                  <a:lnTo>
                    <a:pt x="11807" y="665"/>
                  </a:lnTo>
                  <a:lnTo>
                    <a:pt x="11770" y="662"/>
                  </a:lnTo>
                  <a:lnTo>
                    <a:pt x="11753" y="659"/>
                  </a:lnTo>
                  <a:lnTo>
                    <a:pt x="11735" y="656"/>
                  </a:lnTo>
                  <a:lnTo>
                    <a:pt x="11702" y="644"/>
                  </a:lnTo>
                  <a:lnTo>
                    <a:pt x="11670" y="629"/>
                  </a:lnTo>
                  <a:lnTo>
                    <a:pt x="11655" y="729"/>
                  </a:lnTo>
                  <a:lnTo>
                    <a:pt x="11703" y="745"/>
                  </a:lnTo>
                  <a:lnTo>
                    <a:pt x="11734" y="752"/>
                  </a:lnTo>
                  <a:lnTo>
                    <a:pt x="11747" y="755"/>
                  </a:lnTo>
                  <a:lnTo>
                    <a:pt x="11765" y="757"/>
                  </a:lnTo>
                  <a:lnTo>
                    <a:pt x="11807" y="758"/>
                  </a:lnTo>
                  <a:lnTo>
                    <a:pt x="11833" y="757"/>
                  </a:lnTo>
                  <a:lnTo>
                    <a:pt x="11858" y="755"/>
                  </a:lnTo>
                  <a:lnTo>
                    <a:pt x="11882" y="751"/>
                  </a:lnTo>
                  <a:lnTo>
                    <a:pt x="11905" y="747"/>
                  </a:lnTo>
                  <a:lnTo>
                    <a:pt x="11926" y="740"/>
                  </a:lnTo>
                  <a:lnTo>
                    <a:pt x="11947" y="732"/>
                  </a:lnTo>
                  <a:lnTo>
                    <a:pt x="11967" y="723"/>
                  </a:lnTo>
                  <a:lnTo>
                    <a:pt x="11985" y="712"/>
                  </a:lnTo>
                  <a:lnTo>
                    <a:pt x="12007" y="696"/>
                  </a:lnTo>
                  <a:lnTo>
                    <a:pt x="12025" y="680"/>
                  </a:lnTo>
                  <a:lnTo>
                    <a:pt x="12041" y="661"/>
                  </a:lnTo>
                  <a:lnTo>
                    <a:pt x="12053" y="642"/>
                  </a:lnTo>
                  <a:lnTo>
                    <a:pt x="12062" y="621"/>
                  </a:lnTo>
                  <a:lnTo>
                    <a:pt x="12070" y="598"/>
                  </a:lnTo>
                  <a:lnTo>
                    <a:pt x="12074" y="574"/>
                  </a:lnTo>
                  <a:lnTo>
                    <a:pt x="12075" y="548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3107" name="Freeform 35"/>
            <p:cNvSpPr>
              <a:spLocks noEditPoints="1"/>
            </p:cNvSpPr>
            <p:nvPr userDrawn="1"/>
          </p:nvSpPr>
          <p:spPr bwMode="auto">
            <a:xfrm>
              <a:off x="1201" y="2206"/>
              <a:ext cx="1271" cy="124"/>
            </a:xfrm>
            <a:custGeom>
              <a:avLst/>
              <a:gdLst/>
              <a:ahLst/>
              <a:cxnLst>
                <a:cxn ang="0">
                  <a:pos x="331" y="91"/>
                </a:cxn>
                <a:cxn ang="0">
                  <a:pos x="814" y="635"/>
                </a:cxn>
                <a:cxn ang="0">
                  <a:pos x="1849" y="635"/>
                </a:cxn>
                <a:cxn ang="0">
                  <a:pos x="1793" y="617"/>
                </a:cxn>
                <a:cxn ang="0">
                  <a:pos x="1715" y="480"/>
                </a:cxn>
                <a:cxn ang="0">
                  <a:pos x="1678" y="354"/>
                </a:cxn>
                <a:cxn ang="0">
                  <a:pos x="1757" y="288"/>
                </a:cxn>
                <a:cxn ang="0">
                  <a:pos x="1789" y="203"/>
                </a:cxn>
                <a:cxn ang="0">
                  <a:pos x="1778" y="120"/>
                </a:cxn>
                <a:cxn ang="0">
                  <a:pos x="1732" y="57"/>
                </a:cxn>
                <a:cxn ang="0">
                  <a:pos x="1653" y="12"/>
                </a:cxn>
                <a:cxn ang="0">
                  <a:pos x="1318" y="0"/>
                </a:cxn>
                <a:cxn ang="0">
                  <a:pos x="1535" y="411"/>
                </a:cxn>
                <a:cxn ang="0">
                  <a:pos x="1581" y="450"/>
                </a:cxn>
                <a:cxn ang="0">
                  <a:pos x="1697" y="665"/>
                </a:cxn>
                <a:cxn ang="0">
                  <a:pos x="1765" y="717"/>
                </a:cxn>
                <a:cxn ang="0">
                  <a:pos x="1677" y="190"/>
                </a:cxn>
                <a:cxn ang="0">
                  <a:pos x="1646" y="266"/>
                </a:cxn>
                <a:cxn ang="0">
                  <a:pos x="1584" y="309"/>
                </a:cxn>
                <a:cxn ang="0">
                  <a:pos x="1559" y="91"/>
                </a:cxn>
                <a:cxn ang="0">
                  <a:pos x="1645" y="123"/>
                </a:cxn>
                <a:cxn ang="0">
                  <a:pos x="1673" y="167"/>
                </a:cxn>
                <a:cxn ang="0">
                  <a:pos x="1902" y="0"/>
                </a:cxn>
                <a:cxn ang="0">
                  <a:pos x="3146" y="729"/>
                </a:cxn>
                <a:cxn ang="0">
                  <a:pos x="3148" y="91"/>
                </a:cxn>
                <a:cxn ang="0">
                  <a:pos x="3646" y="729"/>
                </a:cxn>
                <a:cxn ang="0">
                  <a:pos x="4650" y="276"/>
                </a:cxn>
                <a:cxn ang="0">
                  <a:pos x="4596" y="150"/>
                </a:cxn>
                <a:cxn ang="0">
                  <a:pos x="4510" y="62"/>
                </a:cxn>
                <a:cxn ang="0">
                  <a:pos x="4381" y="6"/>
                </a:cxn>
                <a:cxn ang="0">
                  <a:pos x="4326" y="729"/>
                </a:cxn>
                <a:cxn ang="0">
                  <a:pos x="4465" y="695"/>
                </a:cxn>
                <a:cxn ang="0">
                  <a:pos x="4575" y="609"/>
                </a:cxn>
                <a:cxn ang="0">
                  <a:pos x="4635" y="507"/>
                </a:cxn>
                <a:cxn ang="0">
                  <a:pos x="4659" y="368"/>
                </a:cxn>
                <a:cxn ang="0">
                  <a:pos x="4539" y="459"/>
                </a:cxn>
                <a:cxn ang="0">
                  <a:pos x="4494" y="546"/>
                </a:cxn>
                <a:cxn ang="0">
                  <a:pos x="4417" y="611"/>
                </a:cxn>
                <a:cxn ang="0">
                  <a:pos x="4320" y="635"/>
                </a:cxn>
                <a:cxn ang="0">
                  <a:pos x="4359" y="98"/>
                </a:cxn>
                <a:cxn ang="0">
                  <a:pos x="4443" y="136"/>
                </a:cxn>
                <a:cxn ang="0">
                  <a:pos x="4507" y="208"/>
                </a:cxn>
                <a:cxn ang="0">
                  <a:pos x="4546" y="301"/>
                </a:cxn>
                <a:cxn ang="0">
                  <a:pos x="4825" y="0"/>
                </a:cxn>
                <a:cxn ang="0">
                  <a:pos x="4931" y="302"/>
                </a:cxn>
                <a:cxn ang="0">
                  <a:pos x="5583" y="0"/>
                </a:cxn>
                <a:cxn ang="0">
                  <a:pos x="6765" y="527"/>
                </a:cxn>
                <a:cxn ang="0">
                  <a:pos x="6652" y="571"/>
                </a:cxn>
                <a:cxn ang="0">
                  <a:pos x="6604" y="632"/>
                </a:cxn>
                <a:cxn ang="0">
                  <a:pos x="6507" y="649"/>
                </a:cxn>
                <a:cxn ang="0">
                  <a:pos x="6487" y="731"/>
                </a:cxn>
                <a:cxn ang="0">
                  <a:pos x="6590" y="741"/>
                </a:cxn>
                <a:cxn ang="0">
                  <a:pos x="6676" y="713"/>
                </a:cxn>
                <a:cxn ang="0">
                  <a:pos x="6731" y="658"/>
                </a:cxn>
                <a:cxn ang="0">
                  <a:pos x="6762" y="572"/>
                </a:cxn>
                <a:cxn ang="0">
                  <a:pos x="6884" y="729"/>
                </a:cxn>
                <a:cxn ang="0">
                  <a:pos x="7256" y="100"/>
                </a:cxn>
              </a:cxnLst>
              <a:rect l="0" t="0" r="r" b="b"/>
              <a:pathLst>
                <a:path w="7628" h="742">
                  <a:moveTo>
                    <a:pt x="555" y="91"/>
                  </a:moveTo>
                  <a:lnTo>
                    <a:pt x="555" y="0"/>
                  </a:lnTo>
                  <a:lnTo>
                    <a:pt x="0" y="0"/>
                  </a:lnTo>
                  <a:lnTo>
                    <a:pt x="0" y="91"/>
                  </a:lnTo>
                  <a:lnTo>
                    <a:pt x="224" y="91"/>
                  </a:lnTo>
                  <a:lnTo>
                    <a:pt x="224" y="729"/>
                  </a:lnTo>
                  <a:lnTo>
                    <a:pt x="331" y="729"/>
                  </a:lnTo>
                  <a:lnTo>
                    <a:pt x="331" y="91"/>
                  </a:lnTo>
                  <a:lnTo>
                    <a:pt x="555" y="91"/>
                  </a:lnTo>
                  <a:close/>
                  <a:moveTo>
                    <a:pt x="1121" y="91"/>
                  </a:moveTo>
                  <a:lnTo>
                    <a:pt x="1121" y="0"/>
                  </a:lnTo>
                  <a:lnTo>
                    <a:pt x="707" y="0"/>
                  </a:lnTo>
                  <a:lnTo>
                    <a:pt x="707" y="729"/>
                  </a:lnTo>
                  <a:lnTo>
                    <a:pt x="1120" y="729"/>
                  </a:lnTo>
                  <a:lnTo>
                    <a:pt x="1120" y="635"/>
                  </a:lnTo>
                  <a:lnTo>
                    <a:pt x="814" y="635"/>
                  </a:lnTo>
                  <a:lnTo>
                    <a:pt x="814" y="396"/>
                  </a:lnTo>
                  <a:lnTo>
                    <a:pt x="1094" y="396"/>
                  </a:lnTo>
                  <a:lnTo>
                    <a:pt x="1094" y="302"/>
                  </a:lnTo>
                  <a:lnTo>
                    <a:pt x="814" y="302"/>
                  </a:lnTo>
                  <a:lnTo>
                    <a:pt x="814" y="91"/>
                  </a:lnTo>
                  <a:lnTo>
                    <a:pt x="1121" y="91"/>
                  </a:lnTo>
                  <a:close/>
                  <a:moveTo>
                    <a:pt x="1849" y="729"/>
                  </a:moveTo>
                  <a:lnTo>
                    <a:pt x="1849" y="635"/>
                  </a:lnTo>
                  <a:lnTo>
                    <a:pt x="1827" y="635"/>
                  </a:lnTo>
                  <a:lnTo>
                    <a:pt x="1823" y="635"/>
                  </a:lnTo>
                  <a:lnTo>
                    <a:pt x="1818" y="634"/>
                  </a:lnTo>
                  <a:lnTo>
                    <a:pt x="1813" y="632"/>
                  </a:lnTo>
                  <a:lnTo>
                    <a:pt x="1808" y="630"/>
                  </a:lnTo>
                  <a:lnTo>
                    <a:pt x="1804" y="626"/>
                  </a:lnTo>
                  <a:lnTo>
                    <a:pt x="1798" y="622"/>
                  </a:lnTo>
                  <a:lnTo>
                    <a:pt x="1793" y="617"/>
                  </a:lnTo>
                  <a:lnTo>
                    <a:pt x="1788" y="611"/>
                  </a:lnTo>
                  <a:lnTo>
                    <a:pt x="1783" y="605"/>
                  </a:lnTo>
                  <a:lnTo>
                    <a:pt x="1778" y="597"/>
                  </a:lnTo>
                  <a:lnTo>
                    <a:pt x="1767" y="580"/>
                  </a:lnTo>
                  <a:lnTo>
                    <a:pt x="1756" y="560"/>
                  </a:lnTo>
                  <a:lnTo>
                    <a:pt x="1743" y="537"/>
                  </a:lnTo>
                  <a:lnTo>
                    <a:pt x="1730" y="507"/>
                  </a:lnTo>
                  <a:lnTo>
                    <a:pt x="1715" y="480"/>
                  </a:lnTo>
                  <a:lnTo>
                    <a:pt x="1703" y="454"/>
                  </a:lnTo>
                  <a:lnTo>
                    <a:pt x="1689" y="433"/>
                  </a:lnTo>
                  <a:lnTo>
                    <a:pt x="1677" y="413"/>
                  </a:lnTo>
                  <a:lnTo>
                    <a:pt x="1665" y="396"/>
                  </a:lnTo>
                  <a:lnTo>
                    <a:pt x="1654" y="382"/>
                  </a:lnTo>
                  <a:lnTo>
                    <a:pt x="1644" y="371"/>
                  </a:lnTo>
                  <a:lnTo>
                    <a:pt x="1661" y="362"/>
                  </a:lnTo>
                  <a:lnTo>
                    <a:pt x="1678" y="354"/>
                  </a:lnTo>
                  <a:lnTo>
                    <a:pt x="1692" y="344"/>
                  </a:lnTo>
                  <a:lnTo>
                    <a:pt x="1707" y="335"/>
                  </a:lnTo>
                  <a:lnTo>
                    <a:pt x="1721" y="325"/>
                  </a:lnTo>
                  <a:lnTo>
                    <a:pt x="1726" y="320"/>
                  </a:lnTo>
                  <a:lnTo>
                    <a:pt x="1732" y="315"/>
                  </a:lnTo>
                  <a:lnTo>
                    <a:pt x="1743" y="305"/>
                  </a:lnTo>
                  <a:lnTo>
                    <a:pt x="1753" y="293"/>
                  </a:lnTo>
                  <a:lnTo>
                    <a:pt x="1757" y="288"/>
                  </a:lnTo>
                  <a:lnTo>
                    <a:pt x="1762" y="281"/>
                  </a:lnTo>
                  <a:lnTo>
                    <a:pt x="1768" y="270"/>
                  </a:lnTo>
                  <a:lnTo>
                    <a:pt x="1775" y="257"/>
                  </a:lnTo>
                  <a:lnTo>
                    <a:pt x="1780" y="244"/>
                  </a:lnTo>
                  <a:lnTo>
                    <a:pt x="1784" y="231"/>
                  </a:lnTo>
                  <a:lnTo>
                    <a:pt x="1787" y="218"/>
                  </a:lnTo>
                  <a:lnTo>
                    <a:pt x="1788" y="211"/>
                  </a:lnTo>
                  <a:lnTo>
                    <a:pt x="1789" y="203"/>
                  </a:lnTo>
                  <a:lnTo>
                    <a:pt x="1789" y="190"/>
                  </a:lnTo>
                  <a:lnTo>
                    <a:pt x="1789" y="179"/>
                  </a:lnTo>
                  <a:lnTo>
                    <a:pt x="1788" y="168"/>
                  </a:lnTo>
                  <a:lnTo>
                    <a:pt x="1787" y="157"/>
                  </a:lnTo>
                  <a:lnTo>
                    <a:pt x="1785" y="148"/>
                  </a:lnTo>
                  <a:lnTo>
                    <a:pt x="1783" y="138"/>
                  </a:lnTo>
                  <a:lnTo>
                    <a:pt x="1780" y="129"/>
                  </a:lnTo>
                  <a:lnTo>
                    <a:pt x="1778" y="120"/>
                  </a:lnTo>
                  <a:lnTo>
                    <a:pt x="1773" y="111"/>
                  </a:lnTo>
                  <a:lnTo>
                    <a:pt x="1768" y="102"/>
                  </a:lnTo>
                  <a:lnTo>
                    <a:pt x="1764" y="94"/>
                  </a:lnTo>
                  <a:lnTo>
                    <a:pt x="1759" y="86"/>
                  </a:lnTo>
                  <a:lnTo>
                    <a:pt x="1753" y="78"/>
                  </a:lnTo>
                  <a:lnTo>
                    <a:pt x="1747" y="72"/>
                  </a:lnTo>
                  <a:lnTo>
                    <a:pt x="1740" y="64"/>
                  </a:lnTo>
                  <a:lnTo>
                    <a:pt x="1732" y="57"/>
                  </a:lnTo>
                  <a:lnTo>
                    <a:pt x="1724" y="51"/>
                  </a:lnTo>
                  <a:lnTo>
                    <a:pt x="1716" y="45"/>
                  </a:lnTo>
                  <a:lnTo>
                    <a:pt x="1708" y="39"/>
                  </a:lnTo>
                  <a:lnTo>
                    <a:pt x="1699" y="33"/>
                  </a:lnTo>
                  <a:lnTo>
                    <a:pt x="1691" y="29"/>
                  </a:lnTo>
                  <a:lnTo>
                    <a:pt x="1682" y="23"/>
                  </a:lnTo>
                  <a:lnTo>
                    <a:pt x="1672" y="20"/>
                  </a:lnTo>
                  <a:lnTo>
                    <a:pt x="1653" y="12"/>
                  </a:lnTo>
                  <a:lnTo>
                    <a:pt x="1643" y="10"/>
                  </a:lnTo>
                  <a:lnTo>
                    <a:pt x="1632" y="6"/>
                  </a:lnTo>
                  <a:lnTo>
                    <a:pt x="1621" y="4"/>
                  </a:lnTo>
                  <a:lnTo>
                    <a:pt x="1610" y="3"/>
                  </a:lnTo>
                  <a:lnTo>
                    <a:pt x="1598" y="2"/>
                  </a:lnTo>
                  <a:lnTo>
                    <a:pt x="1587" y="1"/>
                  </a:lnTo>
                  <a:lnTo>
                    <a:pt x="1563" y="0"/>
                  </a:lnTo>
                  <a:lnTo>
                    <a:pt x="1318" y="0"/>
                  </a:lnTo>
                  <a:lnTo>
                    <a:pt x="1318" y="729"/>
                  </a:lnTo>
                  <a:lnTo>
                    <a:pt x="1426" y="729"/>
                  </a:lnTo>
                  <a:lnTo>
                    <a:pt x="1426" y="406"/>
                  </a:lnTo>
                  <a:lnTo>
                    <a:pt x="1508" y="406"/>
                  </a:lnTo>
                  <a:lnTo>
                    <a:pt x="1515" y="407"/>
                  </a:lnTo>
                  <a:lnTo>
                    <a:pt x="1521" y="407"/>
                  </a:lnTo>
                  <a:lnTo>
                    <a:pt x="1528" y="409"/>
                  </a:lnTo>
                  <a:lnTo>
                    <a:pt x="1535" y="411"/>
                  </a:lnTo>
                  <a:lnTo>
                    <a:pt x="1542" y="415"/>
                  </a:lnTo>
                  <a:lnTo>
                    <a:pt x="1549" y="418"/>
                  </a:lnTo>
                  <a:lnTo>
                    <a:pt x="1554" y="423"/>
                  </a:lnTo>
                  <a:lnTo>
                    <a:pt x="1561" y="427"/>
                  </a:lnTo>
                  <a:lnTo>
                    <a:pt x="1567" y="433"/>
                  </a:lnTo>
                  <a:lnTo>
                    <a:pt x="1573" y="440"/>
                  </a:lnTo>
                  <a:lnTo>
                    <a:pt x="1579" y="446"/>
                  </a:lnTo>
                  <a:lnTo>
                    <a:pt x="1581" y="450"/>
                  </a:lnTo>
                  <a:lnTo>
                    <a:pt x="1585" y="453"/>
                  </a:lnTo>
                  <a:lnTo>
                    <a:pt x="1590" y="462"/>
                  </a:lnTo>
                  <a:lnTo>
                    <a:pt x="1596" y="470"/>
                  </a:lnTo>
                  <a:lnTo>
                    <a:pt x="1606" y="490"/>
                  </a:lnTo>
                  <a:lnTo>
                    <a:pt x="1645" y="568"/>
                  </a:lnTo>
                  <a:lnTo>
                    <a:pt x="1682" y="645"/>
                  </a:lnTo>
                  <a:lnTo>
                    <a:pt x="1689" y="656"/>
                  </a:lnTo>
                  <a:lnTo>
                    <a:pt x="1697" y="665"/>
                  </a:lnTo>
                  <a:lnTo>
                    <a:pt x="1705" y="674"/>
                  </a:lnTo>
                  <a:lnTo>
                    <a:pt x="1713" y="681"/>
                  </a:lnTo>
                  <a:lnTo>
                    <a:pt x="1721" y="689"/>
                  </a:lnTo>
                  <a:lnTo>
                    <a:pt x="1729" y="696"/>
                  </a:lnTo>
                  <a:lnTo>
                    <a:pt x="1738" y="702"/>
                  </a:lnTo>
                  <a:lnTo>
                    <a:pt x="1747" y="707"/>
                  </a:lnTo>
                  <a:lnTo>
                    <a:pt x="1756" y="713"/>
                  </a:lnTo>
                  <a:lnTo>
                    <a:pt x="1765" y="717"/>
                  </a:lnTo>
                  <a:lnTo>
                    <a:pt x="1775" y="721"/>
                  </a:lnTo>
                  <a:lnTo>
                    <a:pt x="1784" y="723"/>
                  </a:lnTo>
                  <a:lnTo>
                    <a:pt x="1795" y="725"/>
                  </a:lnTo>
                  <a:lnTo>
                    <a:pt x="1806" y="728"/>
                  </a:lnTo>
                  <a:lnTo>
                    <a:pt x="1816" y="729"/>
                  </a:lnTo>
                  <a:lnTo>
                    <a:pt x="1827" y="729"/>
                  </a:lnTo>
                  <a:lnTo>
                    <a:pt x="1849" y="729"/>
                  </a:lnTo>
                  <a:close/>
                  <a:moveTo>
                    <a:pt x="1677" y="190"/>
                  </a:moveTo>
                  <a:lnTo>
                    <a:pt x="1675" y="201"/>
                  </a:lnTo>
                  <a:lnTo>
                    <a:pt x="1674" y="213"/>
                  </a:lnTo>
                  <a:lnTo>
                    <a:pt x="1672" y="219"/>
                  </a:lnTo>
                  <a:lnTo>
                    <a:pt x="1671" y="225"/>
                  </a:lnTo>
                  <a:lnTo>
                    <a:pt x="1666" y="236"/>
                  </a:lnTo>
                  <a:lnTo>
                    <a:pt x="1661" y="246"/>
                  </a:lnTo>
                  <a:lnTo>
                    <a:pt x="1654" y="257"/>
                  </a:lnTo>
                  <a:lnTo>
                    <a:pt x="1646" y="266"/>
                  </a:lnTo>
                  <a:lnTo>
                    <a:pt x="1641" y="272"/>
                  </a:lnTo>
                  <a:lnTo>
                    <a:pt x="1637" y="276"/>
                  </a:lnTo>
                  <a:lnTo>
                    <a:pt x="1628" y="285"/>
                  </a:lnTo>
                  <a:lnTo>
                    <a:pt x="1618" y="292"/>
                  </a:lnTo>
                  <a:lnTo>
                    <a:pt x="1606" y="299"/>
                  </a:lnTo>
                  <a:lnTo>
                    <a:pt x="1595" y="305"/>
                  </a:lnTo>
                  <a:lnTo>
                    <a:pt x="1589" y="307"/>
                  </a:lnTo>
                  <a:lnTo>
                    <a:pt x="1584" y="309"/>
                  </a:lnTo>
                  <a:lnTo>
                    <a:pt x="1578" y="310"/>
                  </a:lnTo>
                  <a:lnTo>
                    <a:pt x="1571" y="311"/>
                  </a:lnTo>
                  <a:lnTo>
                    <a:pt x="1559" y="314"/>
                  </a:lnTo>
                  <a:lnTo>
                    <a:pt x="1545" y="314"/>
                  </a:lnTo>
                  <a:lnTo>
                    <a:pt x="1426" y="314"/>
                  </a:lnTo>
                  <a:lnTo>
                    <a:pt x="1426" y="91"/>
                  </a:lnTo>
                  <a:lnTo>
                    <a:pt x="1545" y="91"/>
                  </a:lnTo>
                  <a:lnTo>
                    <a:pt x="1559" y="91"/>
                  </a:lnTo>
                  <a:lnTo>
                    <a:pt x="1570" y="92"/>
                  </a:lnTo>
                  <a:lnTo>
                    <a:pt x="1583" y="94"/>
                  </a:lnTo>
                  <a:lnTo>
                    <a:pt x="1594" y="98"/>
                  </a:lnTo>
                  <a:lnTo>
                    <a:pt x="1605" y="101"/>
                  </a:lnTo>
                  <a:lnTo>
                    <a:pt x="1615" y="105"/>
                  </a:lnTo>
                  <a:lnTo>
                    <a:pt x="1626" y="110"/>
                  </a:lnTo>
                  <a:lnTo>
                    <a:pt x="1635" y="116"/>
                  </a:lnTo>
                  <a:lnTo>
                    <a:pt x="1645" y="123"/>
                  </a:lnTo>
                  <a:lnTo>
                    <a:pt x="1649" y="127"/>
                  </a:lnTo>
                  <a:lnTo>
                    <a:pt x="1653" y="131"/>
                  </a:lnTo>
                  <a:lnTo>
                    <a:pt x="1660" y="139"/>
                  </a:lnTo>
                  <a:lnTo>
                    <a:pt x="1663" y="144"/>
                  </a:lnTo>
                  <a:lnTo>
                    <a:pt x="1666" y="148"/>
                  </a:lnTo>
                  <a:lnTo>
                    <a:pt x="1671" y="157"/>
                  </a:lnTo>
                  <a:lnTo>
                    <a:pt x="1672" y="163"/>
                  </a:lnTo>
                  <a:lnTo>
                    <a:pt x="1673" y="167"/>
                  </a:lnTo>
                  <a:lnTo>
                    <a:pt x="1675" y="179"/>
                  </a:lnTo>
                  <a:lnTo>
                    <a:pt x="1677" y="184"/>
                  </a:lnTo>
                  <a:lnTo>
                    <a:pt x="1677" y="190"/>
                  </a:lnTo>
                  <a:close/>
                  <a:moveTo>
                    <a:pt x="2586" y="0"/>
                  </a:moveTo>
                  <a:lnTo>
                    <a:pt x="2470" y="0"/>
                  </a:lnTo>
                  <a:lnTo>
                    <a:pt x="2246" y="620"/>
                  </a:lnTo>
                  <a:lnTo>
                    <a:pt x="2020" y="0"/>
                  </a:lnTo>
                  <a:lnTo>
                    <a:pt x="1902" y="0"/>
                  </a:lnTo>
                  <a:lnTo>
                    <a:pt x="2173" y="729"/>
                  </a:lnTo>
                  <a:lnTo>
                    <a:pt x="2317" y="729"/>
                  </a:lnTo>
                  <a:lnTo>
                    <a:pt x="2586" y="0"/>
                  </a:lnTo>
                  <a:close/>
                  <a:moveTo>
                    <a:pt x="3148" y="91"/>
                  </a:moveTo>
                  <a:lnTo>
                    <a:pt x="3148" y="0"/>
                  </a:lnTo>
                  <a:lnTo>
                    <a:pt x="2734" y="0"/>
                  </a:lnTo>
                  <a:lnTo>
                    <a:pt x="2734" y="729"/>
                  </a:lnTo>
                  <a:lnTo>
                    <a:pt x="3146" y="729"/>
                  </a:lnTo>
                  <a:lnTo>
                    <a:pt x="3146" y="635"/>
                  </a:lnTo>
                  <a:lnTo>
                    <a:pt x="2841" y="635"/>
                  </a:lnTo>
                  <a:lnTo>
                    <a:pt x="2841" y="396"/>
                  </a:lnTo>
                  <a:lnTo>
                    <a:pt x="3121" y="396"/>
                  </a:lnTo>
                  <a:lnTo>
                    <a:pt x="3121" y="302"/>
                  </a:lnTo>
                  <a:lnTo>
                    <a:pt x="2841" y="302"/>
                  </a:lnTo>
                  <a:lnTo>
                    <a:pt x="2841" y="91"/>
                  </a:lnTo>
                  <a:lnTo>
                    <a:pt x="3148" y="91"/>
                  </a:lnTo>
                  <a:close/>
                  <a:moveTo>
                    <a:pt x="3935" y="0"/>
                  </a:moveTo>
                  <a:lnTo>
                    <a:pt x="3812" y="0"/>
                  </a:lnTo>
                  <a:lnTo>
                    <a:pt x="3592" y="327"/>
                  </a:lnTo>
                  <a:lnTo>
                    <a:pt x="3372" y="0"/>
                  </a:lnTo>
                  <a:lnTo>
                    <a:pt x="3249" y="0"/>
                  </a:lnTo>
                  <a:lnTo>
                    <a:pt x="3538" y="428"/>
                  </a:lnTo>
                  <a:lnTo>
                    <a:pt x="3538" y="729"/>
                  </a:lnTo>
                  <a:lnTo>
                    <a:pt x="3646" y="729"/>
                  </a:lnTo>
                  <a:lnTo>
                    <a:pt x="3646" y="428"/>
                  </a:lnTo>
                  <a:lnTo>
                    <a:pt x="3935" y="0"/>
                  </a:lnTo>
                  <a:close/>
                  <a:moveTo>
                    <a:pt x="4659" y="368"/>
                  </a:moveTo>
                  <a:lnTo>
                    <a:pt x="4659" y="348"/>
                  </a:lnTo>
                  <a:lnTo>
                    <a:pt x="4658" y="330"/>
                  </a:lnTo>
                  <a:lnTo>
                    <a:pt x="4656" y="311"/>
                  </a:lnTo>
                  <a:lnTo>
                    <a:pt x="4653" y="294"/>
                  </a:lnTo>
                  <a:lnTo>
                    <a:pt x="4650" y="276"/>
                  </a:lnTo>
                  <a:lnTo>
                    <a:pt x="4646" y="260"/>
                  </a:lnTo>
                  <a:lnTo>
                    <a:pt x="4641" y="243"/>
                  </a:lnTo>
                  <a:lnTo>
                    <a:pt x="4635" y="227"/>
                  </a:lnTo>
                  <a:lnTo>
                    <a:pt x="4629" y="211"/>
                  </a:lnTo>
                  <a:lnTo>
                    <a:pt x="4622" y="195"/>
                  </a:lnTo>
                  <a:lnTo>
                    <a:pt x="4614" y="180"/>
                  </a:lnTo>
                  <a:lnTo>
                    <a:pt x="4606" y="165"/>
                  </a:lnTo>
                  <a:lnTo>
                    <a:pt x="4596" y="150"/>
                  </a:lnTo>
                  <a:lnTo>
                    <a:pt x="4591" y="144"/>
                  </a:lnTo>
                  <a:lnTo>
                    <a:pt x="4585" y="137"/>
                  </a:lnTo>
                  <a:lnTo>
                    <a:pt x="4575" y="123"/>
                  </a:lnTo>
                  <a:lnTo>
                    <a:pt x="4563" y="110"/>
                  </a:lnTo>
                  <a:lnTo>
                    <a:pt x="4550" y="96"/>
                  </a:lnTo>
                  <a:lnTo>
                    <a:pt x="4538" y="84"/>
                  </a:lnTo>
                  <a:lnTo>
                    <a:pt x="4524" y="73"/>
                  </a:lnTo>
                  <a:lnTo>
                    <a:pt x="4510" y="62"/>
                  </a:lnTo>
                  <a:lnTo>
                    <a:pt x="4495" y="51"/>
                  </a:lnTo>
                  <a:lnTo>
                    <a:pt x="4480" y="42"/>
                  </a:lnTo>
                  <a:lnTo>
                    <a:pt x="4465" y="35"/>
                  </a:lnTo>
                  <a:lnTo>
                    <a:pt x="4449" y="27"/>
                  </a:lnTo>
                  <a:lnTo>
                    <a:pt x="4432" y="21"/>
                  </a:lnTo>
                  <a:lnTo>
                    <a:pt x="4417" y="15"/>
                  </a:lnTo>
                  <a:lnTo>
                    <a:pt x="4400" y="11"/>
                  </a:lnTo>
                  <a:lnTo>
                    <a:pt x="4381" y="6"/>
                  </a:lnTo>
                  <a:lnTo>
                    <a:pt x="4363" y="3"/>
                  </a:lnTo>
                  <a:lnTo>
                    <a:pt x="4345" y="2"/>
                  </a:lnTo>
                  <a:lnTo>
                    <a:pt x="4326" y="0"/>
                  </a:lnTo>
                  <a:lnTo>
                    <a:pt x="4307" y="0"/>
                  </a:lnTo>
                  <a:lnTo>
                    <a:pt x="4047" y="0"/>
                  </a:lnTo>
                  <a:lnTo>
                    <a:pt x="4047" y="729"/>
                  </a:lnTo>
                  <a:lnTo>
                    <a:pt x="4307" y="729"/>
                  </a:lnTo>
                  <a:lnTo>
                    <a:pt x="4326" y="729"/>
                  </a:lnTo>
                  <a:lnTo>
                    <a:pt x="4345" y="728"/>
                  </a:lnTo>
                  <a:lnTo>
                    <a:pt x="4363" y="725"/>
                  </a:lnTo>
                  <a:lnTo>
                    <a:pt x="4381" y="722"/>
                  </a:lnTo>
                  <a:lnTo>
                    <a:pt x="4400" y="719"/>
                  </a:lnTo>
                  <a:lnTo>
                    <a:pt x="4417" y="714"/>
                  </a:lnTo>
                  <a:lnTo>
                    <a:pt x="4432" y="708"/>
                  </a:lnTo>
                  <a:lnTo>
                    <a:pt x="4449" y="702"/>
                  </a:lnTo>
                  <a:lnTo>
                    <a:pt x="4465" y="695"/>
                  </a:lnTo>
                  <a:lnTo>
                    <a:pt x="4480" y="687"/>
                  </a:lnTo>
                  <a:lnTo>
                    <a:pt x="4495" y="678"/>
                  </a:lnTo>
                  <a:lnTo>
                    <a:pt x="4510" y="669"/>
                  </a:lnTo>
                  <a:lnTo>
                    <a:pt x="4524" y="658"/>
                  </a:lnTo>
                  <a:lnTo>
                    <a:pt x="4538" y="647"/>
                  </a:lnTo>
                  <a:lnTo>
                    <a:pt x="4550" y="635"/>
                  </a:lnTo>
                  <a:lnTo>
                    <a:pt x="4563" y="622"/>
                  </a:lnTo>
                  <a:lnTo>
                    <a:pt x="4575" y="609"/>
                  </a:lnTo>
                  <a:lnTo>
                    <a:pt x="4585" y="596"/>
                  </a:lnTo>
                  <a:lnTo>
                    <a:pt x="4596" y="581"/>
                  </a:lnTo>
                  <a:lnTo>
                    <a:pt x="4606" y="568"/>
                  </a:lnTo>
                  <a:lnTo>
                    <a:pt x="4609" y="560"/>
                  </a:lnTo>
                  <a:lnTo>
                    <a:pt x="4614" y="553"/>
                  </a:lnTo>
                  <a:lnTo>
                    <a:pt x="4622" y="539"/>
                  </a:lnTo>
                  <a:lnTo>
                    <a:pt x="4629" y="523"/>
                  </a:lnTo>
                  <a:lnTo>
                    <a:pt x="4635" y="507"/>
                  </a:lnTo>
                  <a:lnTo>
                    <a:pt x="4641" y="491"/>
                  </a:lnTo>
                  <a:lnTo>
                    <a:pt x="4646" y="474"/>
                  </a:lnTo>
                  <a:lnTo>
                    <a:pt x="4650" y="458"/>
                  </a:lnTo>
                  <a:lnTo>
                    <a:pt x="4653" y="441"/>
                  </a:lnTo>
                  <a:lnTo>
                    <a:pt x="4656" y="423"/>
                  </a:lnTo>
                  <a:lnTo>
                    <a:pt x="4658" y="405"/>
                  </a:lnTo>
                  <a:lnTo>
                    <a:pt x="4659" y="387"/>
                  </a:lnTo>
                  <a:lnTo>
                    <a:pt x="4659" y="368"/>
                  </a:lnTo>
                  <a:close/>
                  <a:moveTo>
                    <a:pt x="4553" y="368"/>
                  </a:moveTo>
                  <a:lnTo>
                    <a:pt x="4553" y="381"/>
                  </a:lnTo>
                  <a:lnTo>
                    <a:pt x="4551" y="395"/>
                  </a:lnTo>
                  <a:lnTo>
                    <a:pt x="4550" y="408"/>
                  </a:lnTo>
                  <a:lnTo>
                    <a:pt x="4548" y="420"/>
                  </a:lnTo>
                  <a:lnTo>
                    <a:pt x="4546" y="434"/>
                  </a:lnTo>
                  <a:lnTo>
                    <a:pt x="4544" y="446"/>
                  </a:lnTo>
                  <a:lnTo>
                    <a:pt x="4539" y="459"/>
                  </a:lnTo>
                  <a:lnTo>
                    <a:pt x="4536" y="470"/>
                  </a:lnTo>
                  <a:lnTo>
                    <a:pt x="4531" y="482"/>
                  </a:lnTo>
                  <a:lnTo>
                    <a:pt x="4527" y="494"/>
                  </a:lnTo>
                  <a:lnTo>
                    <a:pt x="4521" y="505"/>
                  </a:lnTo>
                  <a:lnTo>
                    <a:pt x="4514" y="515"/>
                  </a:lnTo>
                  <a:lnTo>
                    <a:pt x="4507" y="526"/>
                  </a:lnTo>
                  <a:lnTo>
                    <a:pt x="4500" y="536"/>
                  </a:lnTo>
                  <a:lnTo>
                    <a:pt x="4494" y="546"/>
                  </a:lnTo>
                  <a:lnTo>
                    <a:pt x="4485" y="555"/>
                  </a:lnTo>
                  <a:lnTo>
                    <a:pt x="4477" y="566"/>
                  </a:lnTo>
                  <a:lnTo>
                    <a:pt x="4468" y="575"/>
                  </a:lnTo>
                  <a:lnTo>
                    <a:pt x="4457" y="584"/>
                  </a:lnTo>
                  <a:lnTo>
                    <a:pt x="4448" y="591"/>
                  </a:lnTo>
                  <a:lnTo>
                    <a:pt x="4438" y="598"/>
                  </a:lnTo>
                  <a:lnTo>
                    <a:pt x="4428" y="605"/>
                  </a:lnTo>
                  <a:lnTo>
                    <a:pt x="4417" y="611"/>
                  </a:lnTo>
                  <a:lnTo>
                    <a:pt x="4406" y="616"/>
                  </a:lnTo>
                  <a:lnTo>
                    <a:pt x="4395" y="621"/>
                  </a:lnTo>
                  <a:lnTo>
                    <a:pt x="4383" y="624"/>
                  </a:lnTo>
                  <a:lnTo>
                    <a:pt x="4371" y="627"/>
                  </a:lnTo>
                  <a:lnTo>
                    <a:pt x="4359" y="631"/>
                  </a:lnTo>
                  <a:lnTo>
                    <a:pt x="4346" y="633"/>
                  </a:lnTo>
                  <a:lnTo>
                    <a:pt x="4334" y="634"/>
                  </a:lnTo>
                  <a:lnTo>
                    <a:pt x="4320" y="635"/>
                  </a:lnTo>
                  <a:lnTo>
                    <a:pt x="4307" y="635"/>
                  </a:lnTo>
                  <a:lnTo>
                    <a:pt x="4156" y="635"/>
                  </a:lnTo>
                  <a:lnTo>
                    <a:pt x="4156" y="93"/>
                  </a:lnTo>
                  <a:lnTo>
                    <a:pt x="4307" y="93"/>
                  </a:lnTo>
                  <a:lnTo>
                    <a:pt x="4320" y="93"/>
                  </a:lnTo>
                  <a:lnTo>
                    <a:pt x="4334" y="94"/>
                  </a:lnTo>
                  <a:lnTo>
                    <a:pt x="4346" y="95"/>
                  </a:lnTo>
                  <a:lnTo>
                    <a:pt x="4359" y="98"/>
                  </a:lnTo>
                  <a:lnTo>
                    <a:pt x="4371" y="101"/>
                  </a:lnTo>
                  <a:lnTo>
                    <a:pt x="4383" y="104"/>
                  </a:lnTo>
                  <a:lnTo>
                    <a:pt x="4395" y="109"/>
                  </a:lnTo>
                  <a:lnTo>
                    <a:pt x="4406" y="113"/>
                  </a:lnTo>
                  <a:lnTo>
                    <a:pt x="4417" y="119"/>
                  </a:lnTo>
                  <a:lnTo>
                    <a:pt x="4428" y="126"/>
                  </a:lnTo>
                  <a:lnTo>
                    <a:pt x="4438" y="132"/>
                  </a:lnTo>
                  <a:lnTo>
                    <a:pt x="4443" y="136"/>
                  </a:lnTo>
                  <a:lnTo>
                    <a:pt x="4448" y="140"/>
                  </a:lnTo>
                  <a:lnTo>
                    <a:pt x="4457" y="148"/>
                  </a:lnTo>
                  <a:lnTo>
                    <a:pt x="4468" y="157"/>
                  </a:lnTo>
                  <a:lnTo>
                    <a:pt x="4477" y="166"/>
                  </a:lnTo>
                  <a:lnTo>
                    <a:pt x="4485" y="176"/>
                  </a:lnTo>
                  <a:lnTo>
                    <a:pt x="4494" y="186"/>
                  </a:lnTo>
                  <a:lnTo>
                    <a:pt x="4500" y="197"/>
                  </a:lnTo>
                  <a:lnTo>
                    <a:pt x="4507" y="208"/>
                  </a:lnTo>
                  <a:lnTo>
                    <a:pt x="4514" y="218"/>
                  </a:lnTo>
                  <a:lnTo>
                    <a:pt x="4521" y="229"/>
                  </a:lnTo>
                  <a:lnTo>
                    <a:pt x="4527" y="240"/>
                  </a:lnTo>
                  <a:lnTo>
                    <a:pt x="4531" y="252"/>
                  </a:lnTo>
                  <a:lnTo>
                    <a:pt x="4536" y="264"/>
                  </a:lnTo>
                  <a:lnTo>
                    <a:pt x="4539" y="275"/>
                  </a:lnTo>
                  <a:lnTo>
                    <a:pt x="4544" y="288"/>
                  </a:lnTo>
                  <a:lnTo>
                    <a:pt x="4546" y="301"/>
                  </a:lnTo>
                  <a:lnTo>
                    <a:pt x="4548" y="314"/>
                  </a:lnTo>
                  <a:lnTo>
                    <a:pt x="4550" y="327"/>
                  </a:lnTo>
                  <a:lnTo>
                    <a:pt x="4551" y="339"/>
                  </a:lnTo>
                  <a:lnTo>
                    <a:pt x="4553" y="354"/>
                  </a:lnTo>
                  <a:lnTo>
                    <a:pt x="4553" y="368"/>
                  </a:lnTo>
                  <a:close/>
                  <a:moveTo>
                    <a:pt x="5238" y="91"/>
                  </a:moveTo>
                  <a:lnTo>
                    <a:pt x="5238" y="0"/>
                  </a:lnTo>
                  <a:lnTo>
                    <a:pt x="4825" y="0"/>
                  </a:lnTo>
                  <a:lnTo>
                    <a:pt x="4825" y="729"/>
                  </a:lnTo>
                  <a:lnTo>
                    <a:pt x="5236" y="729"/>
                  </a:lnTo>
                  <a:lnTo>
                    <a:pt x="5236" y="635"/>
                  </a:lnTo>
                  <a:lnTo>
                    <a:pt x="4931" y="635"/>
                  </a:lnTo>
                  <a:lnTo>
                    <a:pt x="4931" y="396"/>
                  </a:lnTo>
                  <a:lnTo>
                    <a:pt x="5211" y="396"/>
                  </a:lnTo>
                  <a:lnTo>
                    <a:pt x="5211" y="302"/>
                  </a:lnTo>
                  <a:lnTo>
                    <a:pt x="4931" y="302"/>
                  </a:lnTo>
                  <a:lnTo>
                    <a:pt x="4931" y="91"/>
                  </a:lnTo>
                  <a:lnTo>
                    <a:pt x="5238" y="91"/>
                  </a:lnTo>
                  <a:close/>
                  <a:moveTo>
                    <a:pt x="6015" y="729"/>
                  </a:moveTo>
                  <a:lnTo>
                    <a:pt x="6015" y="0"/>
                  </a:lnTo>
                  <a:lnTo>
                    <a:pt x="5907" y="0"/>
                  </a:lnTo>
                  <a:lnTo>
                    <a:pt x="5907" y="584"/>
                  </a:lnTo>
                  <a:lnTo>
                    <a:pt x="5903" y="584"/>
                  </a:lnTo>
                  <a:lnTo>
                    <a:pt x="5583" y="0"/>
                  </a:lnTo>
                  <a:lnTo>
                    <a:pt x="5444" y="0"/>
                  </a:lnTo>
                  <a:lnTo>
                    <a:pt x="5444" y="729"/>
                  </a:lnTo>
                  <a:lnTo>
                    <a:pt x="5551" y="729"/>
                  </a:lnTo>
                  <a:lnTo>
                    <a:pt x="5551" y="144"/>
                  </a:lnTo>
                  <a:lnTo>
                    <a:pt x="5555" y="144"/>
                  </a:lnTo>
                  <a:lnTo>
                    <a:pt x="5876" y="729"/>
                  </a:lnTo>
                  <a:lnTo>
                    <a:pt x="6015" y="729"/>
                  </a:lnTo>
                  <a:close/>
                  <a:moveTo>
                    <a:pt x="6765" y="527"/>
                  </a:moveTo>
                  <a:lnTo>
                    <a:pt x="6765" y="0"/>
                  </a:lnTo>
                  <a:lnTo>
                    <a:pt x="6658" y="0"/>
                  </a:lnTo>
                  <a:lnTo>
                    <a:pt x="6658" y="527"/>
                  </a:lnTo>
                  <a:lnTo>
                    <a:pt x="6658" y="541"/>
                  </a:lnTo>
                  <a:lnTo>
                    <a:pt x="6655" y="554"/>
                  </a:lnTo>
                  <a:lnTo>
                    <a:pt x="6654" y="560"/>
                  </a:lnTo>
                  <a:lnTo>
                    <a:pt x="6653" y="566"/>
                  </a:lnTo>
                  <a:lnTo>
                    <a:pt x="6652" y="571"/>
                  </a:lnTo>
                  <a:lnTo>
                    <a:pt x="6650" y="577"/>
                  </a:lnTo>
                  <a:lnTo>
                    <a:pt x="6645" y="588"/>
                  </a:lnTo>
                  <a:lnTo>
                    <a:pt x="6640" y="598"/>
                  </a:lnTo>
                  <a:lnTo>
                    <a:pt x="6634" y="607"/>
                  </a:lnTo>
                  <a:lnTo>
                    <a:pt x="6626" y="615"/>
                  </a:lnTo>
                  <a:lnTo>
                    <a:pt x="6618" y="623"/>
                  </a:lnTo>
                  <a:lnTo>
                    <a:pt x="6609" y="630"/>
                  </a:lnTo>
                  <a:lnTo>
                    <a:pt x="6604" y="632"/>
                  </a:lnTo>
                  <a:lnTo>
                    <a:pt x="6600" y="635"/>
                  </a:lnTo>
                  <a:lnTo>
                    <a:pt x="6590" y="640"/>
                  </a:lnTo>
                  <a:lnTo>
                    <a:pt x="6578" y="643"/>
                  </a:lnTo>
                  <a:lnTo>
                    <a:pt x="6566" y="645"/>
                  </a:lnTo>
                  <a:lnTo>
                    <a:pt x="6553" y="648"/>
                  </a:lnTo>
                  <a:lnTo>
                    <a:pt x="6540" y="649"/>
                  </a:lnTo>
                  <a:lnTo>
                    <a:pt x="6517" y="649"/>
                  </a:lnTo>
                  <a:lnTo>
                    <a:pt x="6507" y="649"/>
                  </a:lnTo>
                  <a:lnTo>
                    <a:pt x="6498" y="648"/>
                  </a:lnTo>
                  <a:lnTo>
                    <a:pt x="6489" y="645"/>
                  </a:lnTo>
                  <a:lnTo>
                    <a:pt x="6482" y="643"/>
                  </a:lnTo>
                  <a:lnTo>
                    <a:pt x="6475" y="641"/>
                  </a:lnTo>
                  <a:lnTo>
                    <a:pt x="6468" y="638"/>
                  </a:lnTo>
                  <a:lnTo>
                    <a:pt x="6468" y="722"/>
                  </a:lnTo>
                  <a:lnTo>
                    <a:pt x="6477" y="728"/>
                  </a:lnTo>
                  <a:lnTo>
                    <a:pt x="6487" y="731"/>
                  </a:lnTo>
                  <a:lnTo>
                    <a:pt x="6498" y="734"/>
                  </a:lnTo>
                  <a:lnTo>
                    <a:pt x="6509" y="738"/>
                  </a:lnTo>
                  <a:lnTo>
                    <a:pt x="6523" y="740"/>
                  </a:lnTo>
                  <a:lnTo>
                    <a:pt x="6536" y="741"/>
                  </a:lnTo>
                  <a:lnTo>
                    <a:pt x="6551" y="742"/>
                  </a:lnTo>
                  <a:lnTo>
                    <a:pt x="6567" y="742"/>
                  </a:lnTo>
                  <a:lnTo>
                    <a:pt x="6578" y="742"/>
                  </a:lnTo>
                  <a:lnTo>
                    <a:pt x="6590" y="741"/>
                  </a:lnTo>
                  <a:lnTo>
                    <a:pt x="6600" y="740"/>
                  </a:lnTo>
                  <a:lnTo>
                    <a:pt x="6610" y="738"/>
                  </a:lnTo>
                  <a:lnTo>
                    <a:pt x="6630" y="733"/>
                  </a:lnTo>
                  <a:lnTo>
                    <a:pt x="6641" y="730"/>
                  </a:lnTo>
                  <a:lnTo>
                    <a:pt x="6650" y="726"/>
                  </a:lnTo>
                  <a:lnTo>
                    <a:pt x="6659" y="722"/>
                  </a:lnTo>
                  <a:lnTo>
                    <a:pt x="6667" y="717"/>
                  </a:lnTo>
                  <a:lnTo>
                    <a:pt x="6676" y="713"/>
                  </a:lnTo>
                  <a:lnTo>
                    <a:pt x="6684" y="707"/>
                  </a:lnTo>
                  <a:lnTo>
                    <a:pt x="6692" y="702"/>
                  </a:lnTo>
                  <a:lnTo>
                    <a:pt x="6700" y="695"/>
                  </a:lnTo>
                  <a:lnTo>
                    <a:pt x="6706" y="688"/>
                  </a:lnTo>
                  <a:lnTo>
                    <a:pt x="6713" y="680"/>
                  </a:lnTo>
                  <a:lnTo>
                    <a:pt x="6720" y="674"/>
                  </a:lnTo>
                  <a:lnTo>
                    <a:pt x="6726" y="666"/>
                  </a:lnTo>
                  <a:lnTo>
                    <a:pt x="6731" y="658"/>
                  </a:lnTo>
                  <a:lnTo>
                    <a:pt x="6737" y="649"/>
                  </a:lnTo>
                  <a:lnTo>
                    <a:pt x="6742" y="641"/>
                  </a:lnTo>
                  <a:lnTo>
                    <a:pt x="6745" y="632"/>
                  </a:lnTo>
                  <a:lnTo>
                    <a:pt x="6753" y="613"/>
                  </a:lnTo>
                  <a:lnTo>
                    <a:pt x="6755" y="604"/>
                  </a:lnTo>
                  <a:lnTo>
                    <a:pt x="6759" y="594"/>
                  </a:lnTo>
                  <a:lnTo>
                    <a:pt x="6761" y="584"/>
                  </a:lnTo>
                  <a:lnTo>
                    <a:pt x="6762" y="572"/>
                  </a:lnTo>
                  <a:lnTo>
                    <a:pt x="6763" y="562"/>
                  </a:lnTo>
                  <a:lnTo>
                    <a:pt x="6764" y="551"/>
                  </a:lnTo>
                  <a:lnTo>
                    <a:pt x="6765" y="540"/>
                  </a:lnTo>
                  <a:lnTo>
                    <a:pt x="6765" y="527"/>
                  </a:lnTo>
                  <a:close/>
                  <a:moveTo>
                    <a:pt x="7628" y="729"/>
                  </a:moveTo>
                  <a:lnTo>
                    <a:pt x="7307" y="0"/>
                  </a:lnTo>
                  <a:lnTo>
                    <a:pt x="7205" y="0"/>
                  </a:lnTo>
                  <a:lnTo>
                    <a:pt x="6884" y="729"/>
                  </a:lnTo>
                  <a:lnTo>
                    <a:pt x="7000" y="729"/>
                  </a:lnTo>
                  <a:lnTo>
                    <a:pt x="7076" y="542"/>
                  </a:lnTo>
                  <a:lnTo>
                    <a:pt x="7436" y="542"/>
                  </a:lnTo>
                  <a:lnTo>
                    <a:pt x="7512" y="729"/>
                  </a:lnTo>
                  <a:lnTo>
                    <a:pt x="7628" y="729"/>
                  </a:lnTo>
                  <a:close/>
                  <a:moveTo>
                    <a:pt x="7402" y="459"/>
                  </a:moveTo>
                  <a:lnTo>
                    <a:pt x="7111" y="459"/>
                  </a:lnTo>
                  <a:lnTo>
                    <a:pt x="7256" y="100"/>
                  </a:lnTo>
                  <a:lnTo>
                    <a:pt x="7402" y="459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</p:grpSp>
      <p:pic>
        <p:nvPicPr>
          <p:cNvPr id="12" name="Picture 11" descr="SHORT_THL_LOGO_RGB_large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124200" y="4038600"/>
            <a:ext cx="2603500" cy="1064086"/>
          </a:xfrm>
          <a:prstGeom prst="rect">
            <a:avLst/>
          </a:prstGeom>
        </p:spPr>
      </p:pic>
      <p:sp>
        <p:nvSpPr>
          <p:cNvPr id="13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3810000"/>
          </a:xfrm>
          <a:prstGeom prst="rect">
            <a:avLst/>
          </a:prstGeom>
          <a:solidFill>
            <a:schemeClr val="accent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Arial" charset="0"/>
              <a:ea typeface="+mn-ea"/>
              <a:cs typeface="+mn-cs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68313" y="1143000"/>
            <a:ext cx="8207375" cy="1295400"/>
          </a:xfrm>
        </p:spPr>
        <p:txBody>
          <a:bodyPr/>
          <a:lstStyle>
            <a:lvl1pPr algn="ctr">
              <a:defRPr sz="3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68313" y="2632075"/>
            <a:ext cx="8207375" cy="949325"/>
          </a:xfrm>
        </p:spPr>
        <p:txBody>
          <a:bodyPr/>
          <a:lstStyle>
            <a:lvl1pPr marL="0" indent="0" algn="ctr"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fi-FI" dirty="0"/>
          </a:p>
        </p:txBody>
      </p:sp>
      <p:sp>
        <p:nvSpPr>
          <p:cNvPr id="14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47813" y="6597650"/>
            <a:ext cx="604837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000" b="1" spc="20" baseline="0">
                <a:solidFill>
                  <a:schemeClr val="bg1"/>
                </a:solidFill>
              </a:defRPr>
            </a:lvl1pPr>
          </a:lstStyle>
          <a:p>
            <a:r>
              <a:rPr lang="fi-FI" smtClean="0"/>
              <a:t>http://fi.opasnet.org/fi/Tiedosto:Liikenne_ja_terveys.pptx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718E823-C0B4-481A-B0CE-254874E9EA39}" type="datetime1">
              <a:rPr lang="fi-FI" smtClean="0"/>
              <a:t>5.6.2016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http://fi.opasnet.org/fi/Tiedosto:Liikenne_ja_terveys.pptx</a:t>
            </a:r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18B681-2CC6-44B1-93C6-7D39F9444A47}" type="slidenum">
              <a:rPr lang="fi-FI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yhjä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Väli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C85FC-741B-4D02-8994-2B794AB66778}" type="datetime1">
              <a:rPr lang="fi-FI" smtClean="0"/>
              <a:t>5.6.2016</a:t>
            </a:fld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7BD22-0332-4DBC-B8EE-8AB1909EAC6C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47813" y="6597650"/>
            <a:ext cx="604837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000" b="1" spc="20" baseline="0">
                <a:solidFill>
                  <a:schemeClr val="bg1"/>
                </a:solidFill>
              </a:defRPr>
            </a:lvl1pPr>
          </a:lstStyle>
          <a:p>
            <a:r>
              <a:rPr lang="fi-FI" smtClean="0"/>
              <a:t>http://fi.opasnet.org/fi/Tiedosto:Liikenne_ja_terveys.pptx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625475" indent="-265113">
              <a:defRPr/>
            </a:lvl2pPr>
            <a:lvl3pPr marL="900113" indent="-274638">
              <a:defRPr/>
            </a:lvl3pPr>
            <a:lvl4pPr marL="1165225" indent="-265113">
              <a:defRPr/>
            </a:lvl4pPr>
            <a:lvl5pPr marL="1346200" indent="-180975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D48FD2-1FD9-4BE7-A969-B25EE326F597}" type="datetime1">
              <a:rPr lang="fi-FI" smtClean="0"/>
              <a:t>5.6.2016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http://fi.opasnet.org/fi/Tiedosto:Liikenne_ja_terveys.pptx</a:t>
            </a:r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C47369-19E2-4791-B101-DB9661BC3DFB}" type="slidenum">
              <a:rPr lang="fi-FI"/>
              <a:pPr/>
              <a:t>‹#›</a:t>
            </a:fld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_taus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orakulmio 6"/>
          <p:cNvSpPr/>
          <p:nvPr userDrawn="1"/>
        </p:nvSpPr>
        <p:spPr>
          <a:xfrm>
            <a:off x="251520" y="1484784"/>
            <a:ext cx="8640960" cy="4392488"/>
          </a:xfrm>
          <a:prstGeom prst="rect">
            <a:avLst/>
          </a:prstGeom>
          <a:solidFill>
            <a:schemeClr val="accent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0000"/>
            <a:ext cx="8218488" cy="4068000"/>
          </a:xfrm>
        </p:spPr>
        <p:txBody>
          <a:bodyPr/>
          <a:lstStyle>
            <a:lvl2pPr marL="625475" indent="-265113">
              <a:defRPr/>
            </a:lvl2pPr>
            <a:lvl3pPr marL="900113" indent="-274638">
              <a:defRPr/>
            </a:lvl3pPr>
            <a:lvl4pPr marL="1165225" indent="-265113">
              <a:defRPr/>
            </a:lvl4pPr>
            <a:lvl5pPr marL="1346200" indent="-180975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611B37E-9B9F-4407-B6FC-B831822BB8EA}" type="datetime1">
              <a:rPr lang="fi-FI" smtClean="0"/>
              <a:t>5.6.2016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http://fi.opasnet.org/fi/Tiedosto:Liikenne_ja_terveys.pptx</a:t>
            </a:r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C47369-19E2-4791-B101-DB9661BC3DFB}" type="slidenum">
              <a:rPr lang="fi-FI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4313"/>
            <a:ext cx="4032250" cy="4392612"/>
          </a:xfrm>
        </p:spPr>
        <p:txBody>
          <a:bodyPr/>
          <a:lstStyle>
            <a:lvl1pPr>
              <a:defRPr sz="2200"/>
            </a:lvl1pPr>
            <a:lvl2pPr marL="625475" indent="-265113">
              <a:defRPr sz="2000"/>
            </a:lvl2pPr>
            <a:lvl3pPr marL="900113" indent="-274638">
              <a:defRPr sz="1800"/>
            </a:lvl3pPr>
            <a:lvl4pPr marL="1165225" indent="-265113">
              <a:defRPr sz="1600"/>
            </a:lvl4pPr>
            <a:lvl5pPr marL="1430338" indent="-265113"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850" y="1484313"/>
            <a:ext cx="4033838" cy="439261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C56ED3B-9012-4450-AF30-CD6611F2E934}" type="datetime1">
              <a:rPr lang="fi-FI" smtClean="0"/>
              <a:t>5.6.2016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http://fi.opasnet.org/fi/Tiedosto:Liikenne_ja_terveys.pptx</a:t>
            </a:r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FA7374-414B-4D0D-9853-A8432DB7984A}" type="slidenum">
              <a:rPr lang="fi-FI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_taus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orakulmio 7"/>
          <p:cNvSpPr/>
          <p:nvPr userDrawn="1"/>
        </p:nvSpPr>
        <p:spPr>
          <a:xfrm>
            <a:off x="251520" y="1484784"/>
            <a:ext cx="8640960" cy="4392488"/>
          </a:xfrm>
          <a:prstGeom prst="rect">
            <a:avLst/>
          </a:prstGeom>
          <a:solidFill>
            <a:schemeClr val="accent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0000"/>
            <a:ext cx="4032250" cy="4068000"/>
          </a:xfrm>
        </p:spPr>
        <p:txBody>
          <a:bodyPr/>
          <a:lstStyle>
            <a:lvl1pPr>
              <a:defRPr sz="2200"/>
            </a:lvl1pPr>
            <a:lvl2pPr marL="625475" indent="-265113">
              <a:defRPr sz="2000"/>
            </a:lvl2pPr>
            <a:lvl3pPr marL="900113" indent="-274638">
              <a:defRPr sz="1800"/>
            </a:lvl3pPr>
            <a:lvl4pPr marL="1165225" indent="-265113">
              <a:defRPr sz="1600"/>
            </a:lvl4pPr>
            <a:lvl5pPr marL="1430338" indent="-265113"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850" y="1620000"/>
            <a:ext cx="4033838" cy="406800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9A1677E-479A-4245-940A-51E1816F80B5}" type="datetime1">
              <a:rPr lang="fi-FI" smtClean="0"/>
              <a:t>5.6.2016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http://fi.opasnet.org/fi/Tiedosto:Liikenne_ja_terveys.pptx</a:t>
            </a:r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FA7374-414B-4D0D-9853-A8432DB7984A}" type="slidenum">
              <a:rPr lang="fi-FI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3E1042A-8F1E-4EE4-87EC-DDD5E3CE18F1}" type="datetime1">
              <a:rPr lang="fi-FI" smtClean="0"/>
              <a:t>5.6.2016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http://fi.opasnet.org/fi/Tiedosto:Liikenne_ja_terveys.pptx</a:t>
            </a:r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54174A-68A3-4748-9195-F5D2476522EF}" type="slidenum">
              <a:rPr lang="fi-FI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87B50C7-E484-4458-A81B-F6C2D93C99AB}" type="datetime1">
              <a:rPr lang="fi-FI" smtClean="0"/>
              <a:t>5.6.2016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http://fi.opasnet.org/fi/Tiedosto:Liikenne_ja_terveys.pptx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7E04AA-1142-47DD-90A6-607B23348ECC}" type="slidenum">
              <a:rPr lang="fi-FI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_taus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2455AD6-E3C0-4F54-9D10-988EE9E95D1B}" type="datetime1">
              <a:rPr lang="fi-FI" smtClean="0"/>
              <a:t>5.6.2016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http://fi.opasnet.org/fi/Tiedosto:Liikenne_ja_terveys.pptx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7E04AA-1142-47DD-90A6-607B23348ECC}" type="slidenum">
              <a:rPr lang="fi-FI"/>
              <a:pPr/>
              <a:t>‹#›</a:t>
            </a:fld>
            <a:endParaRPr lang="fi-FI"/>
          </a:p>
        </p:txBody>
      </p:sp>
      <p:sp>
        <p:nvSpPr>
          <p:cNvPr id="6" name="Suorakulmio 5"/>
          <p:cNvSpPr/>
          <p:nvPr userDrawn="1"/>
        </p:nvSpPr>
        <p:spPr>
          <a:xfrm>
            <a:off x="251520" y="1484784"/>
            <a:ext cx="8640960" cy="4392488"/>
          </a:xfrm>
          <a:prstGeom prst="rect">
            <a:avLst/>
          </a:prstGeom>
          <a:solidFill>
            <a:schemeClr val="accent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6561138"/>
            <a:ext cx="9144000" cy="296862"/>
          </a:xfrm>
          <a:prstGeom prst="rect">
            <a:avLst/>
          </a:prstGeom>
          <a:solidFill>
            <a:schemeClr val="accent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 dirty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260350"/>
            <a:ext cx="8207375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84313"/>
            <a:ext cx="8218488" cy="439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589713"/>
            <a:ext cx="1090613" cy="22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000" b="1" spc="30" baseline="0">
                <a:solidFill>
                  <a:schemeClr val="bg1"/>
                </a:solidFill>
              </a:defRPr>
            </a:lvl1pPr>
          </a:lstStyle>
          <a:p>
            <a:fld id="{F596A850-293E-400D-AE3E-9FC70B609942}" type="datetime1">
              <a:rPr lang="fi-FI" smtClean="0"/>
              <a:t>5.6.2016</a:t>
            </a:fld>
            <a:endParaRPr lang="fi-FI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47813" y="6597650"/>
            <a:ext cx="604837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000" b="1" spc="20" baseline="0">
                <a:solidFill>
                  <a:schemeClr val="bg1"/>
                </a:solidFill>
              </a:defRPr>
            </a:lvl1pPr>
          </a:lstStyle>
          <a:p>
            <a:r>
              <a:rPr lang="fi-FI" dirty="0" smtClean="0"/>
              <a:t>http://fi.opasnet.org/fi/Tiedosto:Liikenne_ja_terveys.pptx</a:t>
            </a:r>
            <a:endParaRPr lang="fi-FI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96188" y="6597650"/>
            <a:ext cx="10795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 b="1" spc="30" baseline="0">
                <a:solidFill>
                  <a:schemeClr val="bg1"/>
                </a:solidFill>
              </a:defRPr>
            </a:lvl1pPr>
          </a:lstStyle>
          <a:p>
            <a:fld id="{D28B6E41-5D14-4BD8-B322-AC61B067EABD}" type="slidenum">
              <a:rPr lang="fi-FI" smtClean="0"/>
              <a:pPr/>
              <a:t>‹#›</a:t>
            </a:fld>
            <a:endParaRPr lang="fi-FI" dirty="0"/>
          </a:p>
        </p:txBody>
      </p:sp>
      <p:grpSp>
        <p:nvGrpSpPr>
          <p:cNvPr id="1053" name="Group 29"/>
          <p:cNvGrpSpPr>
            <a:grpSpLocks/>
          </p:cNvGrpSpPr>
          <p:nvPr/>
        </p:nvGrpSpPr>
        <p:grpSpPr bwMode="auto">
          <a:xfrm>
            <a:off x="5867400" y="6324600"/>
            <a:ext cx="2773363" cy="104775"/>
            <a:chOff x="340" y="3906"/>
            <a:chExt cx="1747" cy="66"/>
          </a:xfrm>
        </p:grpSpPr>
        <p:sp>
          <p:nvSpPr>
            <p:cNvPr id="1051" name="Freeform 27"/>
            <p:cNvSpPr>
              <a:spLocks noEditPoints="1"/>
            </p:cNvSpPr>
            <p:nvPr userDrawn="1"/>
          </p:nvSpPr>
          <p:spPr bwMode="auto">
            <a:xfrm>
              <a:off x="1040" y="3906"/>
              <a:ext cx="1047" cy="66"/>
            </a:xfrm>
            <a:custGeom>
              <a:avLst/>
              <a:gdLst/>
              <a:ahLst/>
              <a:cxnLst>
                <a:cxn ang="0">
                  <a:pos x="0" y="715"/>
                </a:cxn>
                <a:cxn ang="0">
                  <a:pos x="988" y="328"/>
                </a:cxn>
                <a:cxn ang="0">
                  <a:pos x="2035" y="15"/>
                </a:cxn>
                <a:cxn ang="0">
                  <a:pos x="2305" y="715"/>
                </a:cxn>
                <a:cxn ang="0">
                  <a:pos x="2998" y="575"/>
                </a:cxn>
                <a:cxn ang="0">
                  <a:pos x="2968" y="715"/>
                </a:cxn>
                <a:cxn ang="0">
                  <a:pos x="3630" y="715"/>
                </a:cxn>
                <a:cxn ang="0">
                  <a:pos x="4594" y="161"/>
                </a:cxn>
                <a:cxn ang="0">
                  <a:pos x="4382" y="8"/>
                </a:cxn>
                <a:cxn ang="0">
                  <a:pos x="4106" y="61"/>
                </a:cxn>
                <a:cxn ang="0">
                  <a:pos x="3977" y="289"/>
                </a:cxn>
                <a:cxn ang="0">
                  <a:pos x="4019" y="568"/>
                </a:cxn>
                <a:cxn ang="0">
                  <a:pos x="4231" y="722"/>
                </a:cxn>
                <a:cxn ang="0">
                  <a:pos x="4507" y="669"/>
                </a:cxn>
                <a:cxn ang="0">
                  <a:pos x="4638" y="441"/>
                </a:cxn>
                <a:cxn ang="0">
                  <a:pos x="4514" y="497"/>
                </a:cxn>
                <a:cxn ang="0">
                  <a:pos x="4381" y="628"/>
                </a:cxn>
                <a:cxn ang="0">
                  <a:pos x="4190" y="608"/>
                </a:cxn>
                <a:cxn ang="0">
                  <a:pos x="4084" y="448"/>
                </a:cxn>
                <a:cxn ang="0">
                  <a:pos x="4099" y="233"/>
                </a:cxn>
                <a:cxn ang="0">
                  <a:pos x="4233" y="102"/>
                </a:cxn>
                <a:cxn ang="0">
                  <a:pos x="4422" y="122"/>
                </a:cxn>
                <a:cxn ang="0">
                  <a:pos x="4528" y="282"/>
                </a:cxn>
                <a:cxn ang="0">
                  <a:pos x="4939" y="715"/>
                </a:cxn>
                <a:cxn ang="0">
                  <a:pos x="5189" y="715"/>
                </a:cxn>
                <a:cxn ang="0">
                  <a:pos x="6393" y="15"/>
                </a:cxn>
                <a:cxn ang="0">
                  <a:pos x="6057" y="153"/>
                </a:cxn>
                <a:cxn ang="0">
                  <a:pos x="7590" y="715"/>
                </a:cxn>
                <a:cxn ang="0">
                  <a:pos x="7148" y="715"/>
                </a:cxn>
                <a:cxn ang="0">
                  <a:pos x="8228" y="15"/>
                </a:cxn>
                <a:cxn ang="0">
                  <a:pos x="8727" y="715"/>
                </a:cxn>
                <a:cxn ang="0">
                  <a:pos x="9110" y="456"/>
                </a:cxn>
                <a:cxn ang="0">
                  <a:pos x="9699" y="15"/>
                </a:cxn>
                <a:cxn ang="0">
                  <a:pos x="10970" y="326"/>
                </a:cxn>
                <a:cxn ang="0">
                  <a:pos x="10862" y="83"/>
                </a:cxn>
                <a:cxn ang="0">
                  <a:pos x="10596" y="3"/>
                </a:cxn>
                <a:cxn ang="0">
                  <a:pos x="10364" y="133"/>
                </a:cxn>
                <a:cxn ang="0">
                  <a:pos x="10301" y="404"/>
                </a:cxn>
                <a:cxn ang="0">
                  <a:pos x="10408" y="647"/>
                </a:cxn>
                <a:cxn ang="0">
                  <a:pos x="10674" y="726"/>
                </a:cxn>
                <a:cxn ang="0">
                  <a:pos x="10906" y="595"/>
                </a:cxn>
                <a:cxn ang="0">
                  <a:pos x="10866" y="365"/>
                </a:cxn>
                <a:cxn ang="0">
                  <a:pos x="10805" y="561"/>
                </a:cxn>
                <a:cxn ang="0">
                  <a:pos x="10635" y="638"/>
                </a:cxn>
                <a:cxn ang="0">
                  <a:pos x="10465" y="561"/>
                </a:cxn>
                <a:cxn ang="0">
                  <a:pos x="10403" y="365"/>
                </a:cxn>
                <a:cxn ang="0">
                  <a:pos x="10465" y="171"/>
                </a:cxn>
                <a:cxn ang="0">
                  <a:pos x="10635" y="92"/>
                </a:cxn>
                <a:cxn ang="0">
                  <a:pos x="10805" y="171"/>
                </a:cxn>
                <a:cxn ang="0">
                  <a:pos x="10866" y="365"/>
                </a:cxn>
                <a:cxn ang="0">
                  <a:pos x="11455" y="377"/>
                </a:cxn>
                <a:cxn ang="0">
                  <a:pos x="11231" y="231"/>
                </a:cxn>
                <a:cxn ang="0">
                  <a:pos x="11230" y="136"/>
                </a:cxn>
                <a:cxn ang="0">
                  <a:pos x="11356" y="92"/>
                </a:cxn>
                <a:cxn ang="0">
                  <a:pos x="11311" y="1"/>
                </a:cxn>
                <a:cxn ang="0">
                  <a:pos x="11148" y="74"/>
                </a:cxn>
                <a:cxn ang="0">
                  <a:pos x="11111" y="227"/>
                </a:cxn>
                <a:cxn ang="0">
                  <a:pos x="11276" y="383"/>
                </a:cxn>
                <a:cxn ang="0">
                  <a:pos x="11409" y="505"/>
                </a:cxn>
                <a:cxn ang="0">
                  <a:pos x="11320" y="631"/>
                </a:cxn>
                <a:cxn ang="0">
                  <a:pos x="11129" y="604"/>
                </a:cxn>
                <a:cxn ang="0">
                  <a:pos x="11308" y="725"/>
                </a:cxn>
                <a:cxn ang="0">
                  <a:pos x="11467" y="653"/>
                </a:cxn>
              </a:cxnLst>
              <a:rect l="0" t="0" r="r" b="b"/>
              <a:pathLst>
                <a:path w="11514" h="728">
                  <a:moveTo>
                    <a:pt x="545" y="715"/>
                  </a:moveTo>
                  <a:lnTo>
                    <a:pt x="545" y="15"/>
                  </a:lnTo>
                  <a:lnTo>
                    <a:pt x="441" y="15"/>
                  </a:lnTo>
                  <a:lnTo>
                    <a:pt x="441" y="301"/>
                  </a:lnTo>
                  <a:lnTo>
                    <a:pt x="102" y="301"/>
                  </a:lnTo>
                  <a:lnTo>
                    <a:pt x="102" y="15"/>
                  </a:lnTo>
                  <a:lnTo>
                    <a:pt x="0" y="15"/>
                  </a:lnTo>
                  <a:lnTo>
                    <a:pt x="0" y="715"/>
                  </a:lnTo>
                  <a:lnTo>
                    <a:pt x="102" y="715"/>
                  </a:lnTo>
                  <a:lnTo>
                    <a:pt x="102" y="391"/>
                  </a:lnTo>
                  <a:lnTo>
                    <a:pt x="441" y="391"/>
                  </a:lnTo>
                  <a:lnTo>
                    <a:pt x="441" y="715"/>
                  </a:lnTo>
                  <a:lnTo>
                    <a:pt x="545" y="715"/>
                  </a:lnTo>
                  <a:close/>
                  <a:moveTo>
                    <a:pt x="1316" y="15"/>
                  </a:moveTo>
                  <a:lnTo>
                    <a:pt x="1199" y="15"/>
                  </a:lnTo>
                  <a:lnTo>
                    <a:pt x="988" y="328"/>
                  </a:lnTo>
                  <a:lnTo>
                    <a:pt x="779" y="15"/>
                  </a:lnTo>
                  <a:lnTo>
                    <a:pt x="661" y="15"/>
                  </a:lnTo>
                  <a:lnTo>
                    <a:pt x="936" y="427"/>
                  </a:lnTo>
                  <a:lnTo>
                    <a:pt x="936" y="715"/>
                  </a:lnTo>
                  <a:lnTo>
                    <a:pt x="1039" y="715"/>
                  </a:lnTo>
                  <a:lnTo>
                    <a:pt x="1039" y="427"/>
                  </a:lnTo>
                  <a:lnTo>
                    <a:pt x="1316" y="15"/>
                  </a:lnTo>
                  <a:close/>
                  <a:moveTo>
                    <a:pt x="2035" y="15"/>
                  </a:moveTo>
                  <a:lnTo>
                    <a:pt x="1926" y="15"/>
                  </a:lnTo>
                  <a:lnTo>
                    <a:pt x="1710" y="610"/>
                  </a:lnTo>
                  <a:lnTo>
                    <a:pt x="1496" y="15"/>
                  </a:lnTo>
                  <a:lnTo>
                    <a:pt x="1384" y="15"/>
                  </a:lnTo>
                  <a:lnTo>
                    <a:pt x="1642" y="715"/>
                  </a:lnTo>
                  <a:lnTo>
                    <a:pt x="1780" y="715"/>
                  </a:lnTo>
                  <a:lnTo>
                    <a:pt x="2035" y="15"/>
                  </a:lnTo>
                  <a:close/>
                  <a:moveTo>
                    <a:pt x="2305" y="715"/>
                  </a:moveTo>
                  <a:lnTo>
                    <a:pt x="2305" y="15"/>
                  </a:lnTo>
                  <a:lnTo>
                    <a:pt x="2203" y="15"/>
                  </a:lnTo>
                  <a:lnTo>
                    <a:pt x="2203" y="715"/>
                  </a:lnTo>
                  <a:lnTo>
                    <a:pt x="2305" y="715"/>
                  </a:lnTo>
                  <a:close/>
                  <a:moveTo>
                    <a:pt x="3101" y="715"/>
                  </a:moveTo>
                  <a:lnTo>
                    <a:pt x="3101" y="15"/>
                  </a:lnTo>
                  <a:lnTo>
                    <a:pt x="2998" y="15"/>
                  </a:lnTo>
                  <a:lnTo>
                    <a:pt x="2998" y="575"/>
                  </a:lnTo>
                  <a:lnTo>
                    <a:pt x="2993" y="575"/>
                  </a:lnTo>
                  <a:lnTo>
                    <a:pt x="2689" y="15"/>
                  </a:lnTo>
                  <a:lnTo>
                    <a:pt x="2556" y="15"/>
                  </a:lnTo>
                  <a:lnTo>
                    <a:pt x="2556" y="715"/>
                  </a:lnTo>
                  <a:lnTo>
                    <a:pt x="2658" y="715"/>
                  </a:lnTo>
                  <a:lnTo>
                    <a:pt x="2658" y="153"/>
                  </a:lnTo>
                  <a:lnTo>
                    <a:pt x="2662" y="153"/>
                  </a:lnTo>
                  <a:lnTo>
                    <a:pt x="2968" y="715"/>
                  </a:lnTo>
                  <a:lnTo>
                    <a:pt x="3101" y="715"/>
                  </a:lnTo>
                  <a:close/>
                  <a:moveTo>
                    <a:pt x="3886" y="15"/>
                  </a:moveTo>
                  <a:lnTo>
                    <a:pt x="3776" y="15"/>
                  </a:lnTo>
                  <a:lnTo>
                    <a:pt x="3562" y="610"/>
                  </a:lnTo>
                  <a:lnTo>
                    <a:pt x="3348" y="15"/>
                  </a:lnTo>
                  <a:lnTo>
                    <a:pt x="3235" y="15"/>
                  </a:lnTo>
                  <a:lnTo>
                    <a:pt x="3494" y="715"/>
                  </a:lnTo>
                  <a:lnTo>
                    <a:pt x="3630" y="715"/>
                  </a:lnTo>
                  <a:lnTo>
                    <a:pt x="3886" y="15"/>
                  </a:lnTo>
                  <a:close/>
                  <a:moveTo>
                    <a:pt x="4643" y="365"/>
                  </a:moveTo>
                  <a:lnTo>
                    <a:pt x="4642" y="326"/>
                  </a:lnTo>
                  <a:lnTo>
                    <a:pt x="4638" y="290"/>
                  </a:lnTo>
                  <a:lnTo>
                    <a:pt x="4631" y="255"/>
                  </a:lnTo>
                  <a:lnTo>
                    <a:pt x="4621" y="222"/>
                  </a:lnTo>
                  <a:lnTo>
                    <a:pt x="4609" y="191"/>
                  </a:lnTo>
                  <a:lnTo>
                    <a:pt x="4594" y="161"/>
                  </a:lnTo>
                  <a:lnTo>
                    <a:pt x="4577" y="134"/>
                  </a:lnTo>
                  <a:lnTo>
                    <a:pt x="4558" y="108"/>
                  </a:lnTo>
                  <a:lnTo>
                    <a:pt x="4534" y="83"/>
                  </a:lnTo>
                  <a:lnTo>
                    <a:pt x="4507" y="61"/>
                  </a:lnTo>
                  <a:lnTo>
                    <a:pt x="4479" y="43"/>
                  </a:lnTo>
                  <a:lnTo>
                    <a:pt x="4448" y="28"/>
                  </a:lnTo>
                  <a:lnTo>
                    <a:pt x="4416" y="17"/>
                  </a:lnTo>
                  <a:lnTo>
                    <a:pt x="4382" y="8"/>
                  </a:lnTo>
                  <a:lnTo>
                    <a:pt x="4346" y="3"/>
                  </a:lnTo>
                  <a:lnTo>
                    <a:pt x="4307" y="2"/>
                  </a:lnTo>
                  <a:lnTo>
                    <a:pt x="4268" y="3"/>
                  </a:lnTo>
                  <a:lnTo>
                    <a:pt x="4231" y="8"/>
                  </a:lnTo>
                  <a:lnTo>
                    <a:pt x="4197" y="17"/>
                  </a:lnTo>
                  <a:lnTo>
                    <a:pt x="4164" y="28"/>
                  </a:lnTo>
                  <a:lnTo>
                    <a:pt x="4134" y="43"/>
                  </a:lnTo>
                  <a:lnTo>
                    <a:pt x="4106" y="61"/>
                  </a:lnTo>
                  <a:lnTo>
                    <a:pt x="4080" y="83"/>
                  </a:lnTo>
                  <a:lnTo>
                    <a:pt x="4056" y="108"/>
                  </a:lnTo>
                  <a:lnTo>
                    <a:pt x="4037" y="133"/>
                  </a:lnTo>
                  <a:lnTo>
                    <a:pt x="4019" y="161"/>
                  </a:lnTo>
                  <a:lnTo>
                    <a:pt x="4004" y="190"/>
                  </a:lnTo>
                  <a:lnTo>
                    <a:pt x="3992" y="221"/>
                  </a:lnTo>
                  <a:lnTo>
                    <a:pt x="3984" y="255"/>
                  </a:lnTo>
                  <a:lnTo>
                    <a:pt x="3977" y="289"/>
                  </a:lnTo>
                  <a:lnTo>
                    <a:pt x="3973" y="326"/>
                  </a:lnTo>
                  <a:lnTo>
                    <a:pt x="3972" y="365"/>
                  </a:lnTo>
                  <a:lnTo>
                    <a:pt x="3973" y="404"/>
                  </a:lnTo>
                  <a:lnTo>
                    <a:pt x="3977" y="441"/>
                  </a:lnTo>
                  <a:lnTo>
                    <a:pt x="3984" y="475"/>
                  </a:lnTo>
                  <a:lnTo>
                    <a:pt x="3993" y="509"/>
                  </a:lnTo>
                  <a:lnTo>
                    <a:pt x="4005" y="539"/>
                  </a:lnTo>
                  <a:lnTo>
                    <a:pt x="4019" y="568"/>
                  </a:lnTo>
                  <a:lnTo>
                    <a:pt x="4037" y="596"/>
                  </a:lnTo>
                  <a:lnTo>
                    <a:pt x="4056" y="621"/>
                  </a:lnTo>
                  <a:lnTo>
                    <a:pt x="4080" y="647"/>
                  </a:lnTo>
                  <a:lnTo>
                    <a:pt x="4106" y="669"/>
                  </a:lnTo>
                  <a:lnTo>
                    <a:pt x="4134" y="687"/>
                  </a:lnTo>
                  <a:lnTo>
                    <a:pt x="4164" y="701"/>
                  </a:lnTo>
                  <a:lnTo>
                    <a:pt x="4197" y="713"/>
                  </a:lnTo>
                  <a:lnTo>
                    <a:pt x="4231" y="722"/>
                  </a:lnTo>
                  <a:lnTo>
                    <a:pt x="4268" y="726"/>
                  </a:lnTo>
                  <a:lnTo>
                    <a:pt x="4307" y="728"/>
                  </a:lnTo>
                  <a:lnTo>
                    <a:pt x="4346" y="726"/>
                  </a:lnTo>
                  <a:lnTo>
                    <a:pt x="4382" y="722"/>
                  </a:lnTo>
                  <a:lnTo>
                    <a:pt x="4416" y="713"/>
                  </a:lnTo>
                  <a:lnTo>
                    <a:pt x="4448" y="701"/>
                  </a:lnTo>
                  <a:lnTo>
                    <a:pt x="4479" y="687"/>
                  </a:lnTo>
                  <a:lnTo>
                    <a:pt x="4507" y="669"/>
                  </a:lnTo>
                  <a:lnTo>
                    <a:pt x="4534" y="647"/>
                  </a:lnTo>
                  <a:lnTo>
                    <a:pt x="4558" y="621"/>
                  </a:lnTo>
                  <a:lnTo>
                    <a:pt x="4577" y="595"/>
                  </a:lnTo>
                  <a:lnTo>
                    <a:pt x="4594" y="568"/>
                  </a:lnTo>
                  <a:lnTo>
                    <a:pt x="4609" y="539"/>
                  </a:lnTo>
                  <a:lnTo>
                    <a:pt x="4621" y="508"/>
                  </a:lnTo>
                  <a:lnTo>
                    <a:pt x="4631" y="475"/>
                  </a:lnTo>
                  <a:lnTo>
                    <a:pt x="4638" y="441"/>
                  </a:lnTo>
                  <a:lnTo>
                    <a:pt x="4642" y="404"/>
                  </a:lnTo>
                  <a:lnTo>
                    <a:pt x="4643" y="365"/>
                  </a:lnTo>
                  <a:close/>
                  <a:moveTo>
                    <a:pt x="4537" y="365"/>
                  </a:moveTo>
                  <a:lnTo>
                    <a:pt x="4536" y="394"/>
                  </a:lnTo>
                  <a:lnTo>
                    <a:pt x="4534" y="422"/>
                  </a:lnTo>
                  <a:lnTo>
                    <a:pt x="4528" y="448"/>
                  </a:lnTo>
                  <a:lnTo>
                    <a:pt x="4522" y="473"/>
                  </a:lnTo>
                  <a:lnTo>
                    <a:pt x="4514" y="497"/>
                  </a:lnTo>
                  <a:lnTo>
                    <a:pt x="4504" y="519"/>
                  </a:lnTo>
                  <a:lnTo>
                    <a:pt x="4492" y="540"/>
                  </a:lnTo>
                  <a:lnTo>
                    <a:pt x="4477" y="561"/>
                  </a:lnTo>
                  <a:lnTo>
                    <a:pt x="4460" y="579"/>
                  </a:lnTo>
                  <a:lnTo>
                    <a:pt x="4443" y="594"/>
                  </a:lnTo>
                  <a:lnTo>
                    <a:pt x="4424" y="608"/>
                  </a:lnTo>
                  <a:lnTo>
                    <a:pt x="4403" y="619"/>
                  </a:lnTo>
                  <a:lnTo>
                    <a:pt x="4381" y="628"/>
                  </a:lnTo>
                  <a:lnTo>
                    <a:pt x="4358" y="634"/>
                  </a:lnTo>
                  <a:lnTo>
                    <a:pt x="4333" y="637"/>
                  </a:lnTo>
                  <a:lnTo>
                    <a:pt x="4307" y="638"/>
                  </a:lnTo>
                  <a:lnTo>
                    <a:pt x="4281" y="637"/>
                  </a:lnTo>
                  <a:lnTo>
                    <a:pt x="4256" y="634"/>
                  </a:lnTo>
                  <a:lnTo>
                    <a:pt x="4232" y="628"/>
                  </a:lnTo>
                  <a:lnTo>
                    <a:pt x="4211" y="619"/>
                  </a:lnTo>
                  <a:lnTo>
                    <a:pt x="4190" y="608"/>
                  </a:lnTo>
                  <a:lnTo>
                    <a:pt x="4171" y="594"/>
                  </a:lnTo>
                  <a:lnTo>
                    <a:pt x="4153" y="579"/>
                  </a:lnTo>
                  <a:lnTo>
                    <a:pt x="4137" y="561"/>
                  </a:lnTo>
                  <a:lnTo>
                    <a:pt x="4122" y="540"/>
                  </a:lnTo>
                  <a:lnTo>
                    <a:pt x="4110" y="519"/>
                  </a:lnTo>
                  <a:lnTo>
                    <a:pt x="4099" y="497"/>
                  </a:lnTo>
                  <a:lnTo>
                    <a:pt x="4091" y="473"/>
                  </a:lnTo>
                  <a:lnTo>
                    <a:pt x="4084" y="448"/>
                  </a:lnTo>
                  <a:lnTo>
                    <a:pt x="4079" y="422"/>
                  </a:lnTo>
                  <a:lnTo>
                    <a:pt x="4077" y="394"/>
                  </a:lnTo>
                  <a:lnTo>
                    <a:pt x="4076" y="365"/>
                  </a:lnTo>
                  <a:lnTo>
                    <a:pt x="4077" y="336"/>
                  </a:lnTo>
                  <a:lnTo>
                    <a:pt x="4079" y="309"/>
                  </a:lnTo>
                  <a:lnTo>
                    <a:pt x="4084" y="282"/>
                  </a:lnTo>
                  <a:lnTo>
                    <a:pt x="4091" y="257"/>
                  </a:lnTo>
                  <a:lnTo>
                    <a:pt x="4099" y="233"/>
                  </a:lnTo>
                  <a:lnTo>
                    <a:pt x="4110" y="212"/>
                  </a:lnTo>
                  <a:lnTo>
                    <a:pt x="4122" y="190"/>
                  </a:lnTo>
                  <a:lnTo>
                    <a:pt x="4137" y="171"/>
                  </a:lnTo>
                  <a:lnTo>
                    <a:pt x="4153" y="152"/>
                  </a:lnTo>
                  <a:lnTo>
                    <a:pt x="4172" y="136"/>
                  </a:lnTo>
                  <a:lnTo>
                    <a:pt x="4190" y="122"/>
                  </a:lnTo>
                  <a:lnTo>
                    <a:pt x="4211" y="111"/>
                  </a:lnTo>
                  <a:lnTo>
                    <a:pt x="4233" y="102"/>
                  </a:lnTo>
                  <a:lnTo>
                    <a:pt x="4256" y="96"/>
                  </a:lnTo>
                  <a:lnTo>
                    <a:pt x="4281" y="93"/>
                  </a:lnTo>
                  <a:lnTo>
                    <a:pt x="4307" y="92"/>
                  </a:lnTo>
                  <a:lnTo>
                    <a:pt x="4333" y="93"/>
                  </a:lnTo>
                  <a:lnTo>
                    <a:pt x="4358" y="96"/>
                  </a:lnTo>
                  <a:lnTo>
                    <a:pt x="4380" y="102"/>
                  </a:lnTo>
                  <a:lnTo>
                    <a:pt x="4402" y="111"/>
                  </a:lnTo>
                  <a:lnTo>
                    <a:pt x="4422" y="122"/>
                  </a:lnTo>
                  <a:lnTo>
                    <a:pt x="4442" y="136"/>
                  </a:lnTo>
                  <a:lnTo>
                    <a:pt x="4460" y="152"/>
                  </a:lnTo>
                  <a:lnTo>
                    <a:pt x="4477" y="171"/>
                  </a:lnTo>
                  <a:lnTo>
                    <a:pt x="4492" y="190"/>
                  </a:lnTo>
                  <a:lnTo>
                    <a:pt x="4504" y="212"/>
                  </a:lnTo>
                  <a:lnTo>
                    <a:pt x="4514" y="233"/>
                  </a:lnTo>
                  <a:lnTo>
                    <a:pt x="4522" y="257"/>
                  </a:lnTo>
                  <a:lnTo>
                    <a:pt x="4528" y="282"/>
                  </a:lnTo>
                  <a:lnTo>
                    <a:pt x="4534" y="309"/>
                  </a:lnTo>
                  <a:lnTo>
                    <a:pt x="4536" y="336"/>
                  </a:lnTo>
                  <a:lnTo>
                    <a:pt x="4537" y="365"/>
                  </a:lnTo>
                  <a:close/>
                  <a:moveTo>
                    <a:pt x="4939" y="715"/>
                  </a:moveTo>
                  <a:lnTo>
                    <a:pt x="4939" y="15"/>
                  </a:lnTo>
                  <a:lnTo>
                    <a:pt x="4838" y="15"/>
                  </a:lnTo>
                  <a:lnTo>
                    <a:pt x="4838" y="715"/>
                  </a:lnTo>
                  <a:lnTo>
                    <a:pt x="4939" y="715"/>
                  </a:lnTo>
                  <a:close/>
                  <a:moveTo>
                    <a:pt x="5734" y="715"/>
                  </a:moveTo>
                  <a:lnTo>
                    <a:pt x="5734" y="15"/>
                  </a:lnTo>
                  <a:lnTo>
                    <a:pt x="5631" y="15"/>
                  </a:lnTo>
                  <a:lnTo>
                    <a:pt x="5631" y="575"/>
                  </a:lnTo>
                  <a:lnTo>
                    <a:pt x="5627" y="575"/>
                  </a:lnTo>
                  <a:lnTo>
                    <a:pt x="5322" y="15"/>
                  </a:lnTo>
                  <a:lnTo>
                    <a:pt x="5189" y="15"/>
                  </a:lnTo>
                  <a:lnTo>
                    <a:pt x="5189" y="715"/>
                  </a:lnTo>
                  <a:lnTo>
                    <a:pt x="5292" y="715"/>
                  </a:lnTo>
                  <a:lnTo>
                    <a:pt x="5292" y="153"/>
                  </a:lnTo>
                  <a:lnTo>
                    <a:pt x="5295" y="153"/>
                  </a:lnTo>
                  <a:lnTo>
                    <a:pt x="5601" y="715"/>
                  </a:lnTo>
                  <a:lnTo>
                    <a:pt x="5734" y="715"/>
                  </a:lnTo>
                  <a:close/>
                  <a:moveTo>
                    <a:pt x="6496" y="715"/>
                  </a:moveTo>
                  <a:lnTo>
                    <a:pt x="6496" y="15"/>
                  </a:lnTo>
                  <a:lnTo>
                    <a:pt x="6393" y="15"/>
                  </a:lnTo>
                  <a:lnTo>
                    <a:pt x="6393" y="575"/>
                  </a:lnTo>
                  <a:lnTo>
                    <a:pt x="6390" y="575"/>
                  </a:lnTo>
                  <a:lnTo>
                    <a:pt x="6085" y="15"/>
                  </a:lnTo>
                  <a:lnTo>
                    <a:pt x="5952" y="15"/>
                  </a:lnTo>
                  <a:lnTo>
                    <a:pt x="5952" y="715"/>
                  </a:lnTo>
                  <a:lnTo>
                    <a:pt x="6055" y="715"/>
                  </a:lnTo>
                  <a:lnTo>
                    <a:pt x="6055" y="153"/>
                  </a:lnTo>
                  <a:lnTo>
                    <a:pt x="6057" y="153"/>
                  </a:lnTo>
                  <a:lnTo>
                    <a:pt x="6363" y="715"/>
                  </a:lnTo>
                  <a:lnTo>
                    <a:pt x="6496" y="715"/>
                  </a:lnTo>
                  <a:close/>
                  <a:moveTo>
                    <a:pt x="6829" y="715"/>
                  </a:moveTo>
                  <a:lnTo>
                    <a:pt x="6829" y="15"/>
                  </a:lnTo>
                  <a:lnTo>
                    <a:pt x="6727" y="15"/>
                  </a:lnTo>
                  <a:lnTo>
                    <a:pt x="6727" y="715"/>
                  </a:lnTo>
                  <a:lnTo>
                    <a:pt x="6829" y="715"/>
                  </a:lnTo>
                  <a:close/>
                  <a:moveTo>
                    <a:pt x="7590" y="715"/>
                  </a:moveTo>
                  <a:lnTo>
                    <a:pt x="7590" y="15"/>
                  </a:lnTo>
                  <a:lnTo>
                    <a:pt x="7487" y="15"/>
                  </a:lnTo>
                  <a:lnTo>
                    <a:pt x="7487" y="575"/>
                  </a:lnTo>
                  <a:lnTo>
                    <a:pt x="7483" y="575"/>
                  </a:lnTo>
                  <a:lnTo>
                    <a:pt x="7178" y="15"/>
                  </a:lnTo>
                  <a:lnTo>
                    <a:pt x="7045" y="15"/>
                  </a:lnTo>
                  <a:lnTo>
                    <a:pt x="7045" y="715"/>
                  </a:lnTo>
                  <a:lnTo>
                    <a:pt x="7148" y="715"/>
                  </a:lnTo>
                  <a:lnTo>
                    <a:pt x="7148" y="153"/>
                  </a:lnTo>
                  <a:lnTo>
                    <a:pt x="7151" y="153"/>
                  </a:lnTo>
                  <a:lnTo>
                    <a:pt x="7457" y="715"/>
                  </a:lnTo>
                  <a:lnTo>
                    <a:pt x="7590" y="715"/>
                  </a:lnTo>
                  <a:close/>
                  <a:moveTo>
                    <a:pt x="8516" y="715"/>
                  </a:moveTo>
                  <a:lnTo>
                    <a:pt x="8516" y="625"/>
                  </a:lnTo>
                  <a:lnTo>
                    <a:pt x="8228" y="625"/>
                  </a:lnTo>
                  <a:lnTo>
                    <a:pt x="8228" y="15"/>
                  </a:lnTo>
                  <a:lnTo>
                    <a:pt x="8127" y="15"/>
                  </a:lnTo>
                  <a:lnTo>
                    <a:pt x="8127" y="715"/>
                  </a:lnTo>
                  <a:lnTo>
                    <a:pt x="8516" y="715"/>
                  </a:lnTo>
                  <a:close/>
                  <a:moveTo>
                    <a:pt x="9326" y="715"/>
                  </a:moveTo>
                  <a:lnTo>
                    <a:pt x="9020" y="15"/>
                  </a:lnTo>
                  <a:lnTo>
                    <a:pt x="8922" y="15"/>
                  </a:lnTo>
                  <a:lnTo>
                    <a:pt x="8617" y="715"/>
                  </a:lnTo>
                  <a:lnTo>
                    <a:pt x="8727" y="715"/>
                  </a:lnTo>
                  <a:lnTo>
                    <a:pt x="8799" y="536"/>
                  </a:lnTo>
                  <a:lnTo>
                    <a:pt x="9142" y="536"/>
                  </a:lnTo>
                  <a:lnTo>
                    <a:pt x="9216" y="715"/>
                  </a:lnTo>
                  <a:lnTo>
                    <a:pt x="9326" y="715"/>
                  </a:lnTo>
                  <a:close/>
                  <a:moveTo>
                    <a:pt x="9110" y="456"/>
                  </a:moveTo>
                  <a:lnTo>
                    <a:pt x="8833" y="456"/>
                  </a:lnTo>
                  <a:lnTo>
                    <a:pt x="8971" y="111"/>
                  </a:lnTo>
                  <a:lnTo>
                    <a:pt x="9110" y="456"/>
                  </a:lnTo>
                  <a:close/>
                  <a:moveTo>
                    <a:pt x="9559" y="715"/>
                  </a:moveTo>
                  <a:lnTo>
                    <a:pt x="9559" y="15"/>
                  </a:lnTo>
                  <a:lnTo>
                    <a:pt x="9457" y="15"/>
                  </a:lnTo>
                  <a:lnTo>
                    <a:pt x="9457" y="715"/>
                  </a:lnTo>
                  <a:lnTo>
                    <a:pt x="9559" y="715"/>
                  </a:lnTo>
                  <a:close/>
                  <a:moveTo>
                    <a:pt x="10228" y="102"/>
                  </a:moveTo>
                  <a:lnTo>
                    <a:pt x="10228" y="15"/>
                  </a:lnTo>
                  <a:lnTo>
                    <a:pt x="9699" y="15"/>
                  </a:lnTo>
                  <a:lnTo>
                    <a:pt x="9699" y="102"/>
                  </a:lnTo>
                  <a:lnTo>
                    <a:pt x="9913" y="102"/>
                  </a:lnTo>
                  <a:lnTo>
                    <a:pt x="9913" y="715"/>
                  </a:lnTo>
                  <a:lnTo>
                    <a:pt x="10015" y="715"/>
                  </a:lnTo>
                  <a:lnTo>
                    <a:pt x="10015" y="102"/>
                  </a:lnTo>
                  <a:lnTo>
                    <a:pt x="10228" y="102"/>
                  </a:lnTo>
                  <a:close/>
                  <a:moveTo>
                    <a:pt x="10971" y="365"/>
                  </a:moveTo>
                  <a:lnTo>
                    <a:pt x="10970" y="326"/>
                  </a:lnTo>
                  <a:lnTo>
                    <a:pt x="10965" y="290"/>
                  </a:lnTo>
                  <a:lnTo>
                    <a:pt x="10959" y="255"/>
                  </a:lnTo>
                  <a:lnTo>
                    <a:pt x="10949" y="222"/>
                  </a:lnTo>
                  <a:lnTo>
                    <a:pt x="10937" y="191"/>
                  </a:lnTo>
                  <a:lnTo>
                    <a:pt x="10922" y="161"/>
                  </a:lnTo>
                  <a:lnTo>
                    <a:pt x="10906" y="134"/>
                  </a:lnTo>
                  <a:lnTo>
                    <a:pt x="10885" y="108"/>
                  </a:lnTo>
                  <a:lnTo>
                    <a:pt x="10862" y="83"/>
                  </a:lnTo>
                  <a:lnTo>
                    <a:pt x="10836" y="61"/>
                  </a:lnTo>
                  <a:lnTo>
                    <a:pt x="10808" y="43"/>
                  </a:lnTo>
                  <a:lnTo>
                    <a:pt x="10777" y="28"/>
                  </a:lnTo>
                  <a:lnTo>
                    <a:pt x="10745" y="17"/>
                  </a:lnTo>
                  <a:lnTo>
                    <a:pt x="10710" y="8"/>
                  </a:lnTo>
                  <a:lnTo>
                    <a:pt x="10674" y="3"/>
                  </a:lnTo>
                  <a:lnTo>
                    <a:pt x="10635" y="2"/>
                  </a:lnTo>
                  <a:lnTo>
                    <a:pt x="10596" y="3"/>
                  </a:lnTo>
                  <a:lnTo>
                    <a:pt x="10559" y="8"/>
                  </a:lnTo>
                  <a:lnTo>
                    <a:pt x="10524" y="17"/>
                  </a:lnTo>
                  <a:lnTo>
                    <a:pt x="10492" y="28"/>
                  </a:lnTo>
                  <a:lnTo>
                    <a:pt x="10462" y="43"/>
                  </a:lnTo>
                  <a:lnTo>
                    <a:pt x="10434" y="61"/>
                  </a:lnTo>
                  <a:lnTo>
                    <a:pt x="10408" y="83"/>
                  </a:lnTo>
                  <a:lnTo>
                    <a:pt x="10384" y="108"/>
                  </a:lnTo>
                  <a:lnTo>
                    <a:pt x="10364" y="133"/>
                  </a:lnTo>
                  <a:lnTo>
                    <a:pt x="10347" y="161"/>
                  </a:lnTo>
                  <a:lnTo>
                    <a:pt x="10332" y="190"/>
                  </a:lnTo>
                  <a:lnTo>
                    <a:pt x="10320" y="221"/>
                  </a:lnTo>
                  <a:lnTo>
                    <a:pt x="10311" y="255"/>
                  </a:lnTo>
                  <a:lnTo>
                    <a:pt x="10305" y="289"/>
                  </a:lnTo>
                  <a:lnTo>
                    <a:pt x="10301" y="326"/>
                  </a:lnTo>
                  <a:lnTo>
                    <a:pt x="10300" y="365"/>
                  </a:lnTo>
                  <a:lnTo>
                    <a:pt x="10301" y="404"/>
                  </a:lnTo>
                  <a:lnTo>
                    <a:pt x="10305" y="441"/>
                  </a:lnTo>
                  <a:lnTo>
                    <a:pt x="10311" y="475"/>
                  </a:lnTo>
                  <a:lnTo>
                    <a:pt x="10321" y="509"/>
                  </a:lnTo>
                  <a:lnTo>
                    <a:pt x="10333" y="539"/>
                  </a:lnTo>
                  <a:lnTo>
                    <a:pt x="10347" y="568"/>
                  </a:lnTo>
                  <a:lnTo>
                    <a:pt x="10364" y="596"/>
                  </a:lnTo>
                  <a:lnTo>
                    <a:pt x="10384" y="621"/>
                  </a:lnTo>
                  <a:lnTo>
                    <a:pt x="10408" y="647"/>
                  </a:lnTo>
                  <a:lnTo>
                    <a:pt x="10434" y="669"/>
                  </a:lnTo>
                  <a:lnTo>
                    <a:pt x="10462" y="687"/>
                  </a:lnTo>
                  <a:lnTo>
                    <a:pt x="10492" y="701"/>
                  </a:lnTo>
                  <a:lnTo>
                    <a:pt x="10524" y="713"/>
                  </a:lnTo>
                  <a:lnTo>
                    <a:pt x="10559" y="722"/>
                  </a:lnTo>
                  <a:lnTo>
                    <a:pt x="10596" y="726"/>
                  </a:lnTo>
                  <a:lnTo>
                    <a:pt x="10635" y="728"/>
                  </a:lnTo>
                  <a:lnTo>
                    <a:pt x="10674" y="726"/>
                  </a:lnTo>
                  <a:lnTo>
                    <a:pt x="10710" y="722"/>
                  </a:lnTo>
                  <a:lnTo>
                    <a:pt x="10745" y="713"/>
                  </a:lnTo>
                  <a:lnTo>
                    <a:pt x="10777" y="701"/>
                  </a:lnTo>
                  <a:lnTo>
                    <a:pt x="10808" y="687"/>
                  </a:lnTo>
                  <a:lnTo>
                    <a:pt x="10836" y="669"/>
                  </a:lnTo>
                  <a:lnTo>
                    <a:pt x="10862" y="647"/>
                  </a:lnTo>
                  <a:lnTo>
                    <a:pt x="10885" y="621"/>
                  </a:lnTo>
                  <a:lnTo>
                    <a:pt x="10906" y="595"/>
                  </a:lnTo>
                  <a:lnTo>
                    <a:pt x="10922" y="568"/>
                  </a:lnTo>
                  <a:lnTo>
                    <a:pt x="10937" y="539"/>
                  </a:lnTo>
                  <a:lnTo>
                    <a:pt x="10949" y="508"/>
                  </a:lnTo>
                  <a:lnTo>
                    <a:pt x="10959" y="475"/>
                  </a:lnTo>
                  <a:lnTo>
                    <a:pt x="10965" y="441"/>
                  </a:lnTo>
                  <a:lnTo>
                    <a:pt x="10970" y="404"/>
                  </a:lnTo>
                  <a:lnTo>
                    <a:pt x="10971" y="365"/>
                  </a:lnTo>
                  <a:close/>
                  <a:moveTo>
                    <a:pt x="10866" y="365"/>
                  </a:moveTo>
                  <a:lnTo>
                    <a:pt x="10865" y="394"/>
                  </a:lnTo>
                  <a:lnTo>
                    <a:pt x="10862" y="422"/>
                  </a:lnTo>
                  <a:lnTo>
                    <a:pt x="10857" y="448"/>
                  </a:lnTo>
                  <a:lnTo>
                    <a:pt x="10851" y="473"/>
                  </a:lnTo>
                  <a:lnTo>
                    <a:pt x="10842" y="497"/>
                  </a:lnTo>
                  <a:lnTo>
                    <a:pt x="10831" y="519"/>
                  </a:lnTo>
                  <a:lnTo>
                    <a:pt x="10819" y="540"/>
                  </a:lnTo>
                  <a:lnTo>
                    <a:pt x="10805" y="561"/>
                  </a:lnTo>
                  <a:lnTo>
                    <a:pt x="10788" y="579"/>
                  </a:lnTo>
                  <a:lnTo>
                    <a:pt x="10771" y="594"/>
                  </a:lnTo>
                  <a:lnTo>
                    <a:pt x="10751" y="608"/>
                  </a:lnTo>
                  <a:lnTo>
                    <a:pt x="10731" y="619"/>
                  </a:lnTo>
                  <a:lnTo>
                    <a:pt x="10709" y="628"/>
                  </a:lnTo>
                  <a:lnTo>
                    <a:pt x="10685" y="634"/>
                  </a:lnTo>
                  <a:lnTo>
                    <a:pt x="10661" y="637"/>
                  </a:lnTo>
                  <a:lnTo>
                    <a:pt x="10635" y="638"/>
                  </a:lnTo>
                  <a:lnTo>
                    <a:pt x="10609" y="637"/>
                  </a:lnTo>
                  <a:lnTo>
                    <a:pt x="10584" y="634"/>
                  </a:lnTo>
                  <a:lnTo>
                    <a:pt x="10561" y="628"/>
                  </a:lnTo>
                  <a:lnTo>
                    <a:pt x="10538" y="619"/>
                  </a:lnTo>
                  <a:lnTo>
                    <a:pt x="10518" y="608"/>
                  </a:lnTo>
                  <a:lnTo>
                    <a:pt x="10498" y="594"/>
                  </a:lnTo>
                  <a:lnTo>
                    <a:pt x="10481" y="579"/>
                  </a:lnTo>
                  <a:lnTo>
                    <a:pt x="10465" y="561"/>
                  </a:lnTo>
                  <a:lnTo>
                    <a:pt x="10451" y="540"/>
                  </a:lnTo>
                  <a:lnTo>
                    <a:pt x="10438" y="519"/>
                  </a:lnTo>
                  <a:lnTo>
                    <a:pt x="10427" y="497"/>
                  </a:lnTo>
                  <a:lnTo>
                    <a:pt x="10418" y="473"/>
                  </a:lnTo>
                  <a:lnTo>
                    <a:pt x="10412" y="448"/>
                  </a:lnTo>
                  <a:lnTo>
                    <a:pt x="10408" y="422"/>
                  </a:lnTo>
                  <a:lnTo>
                    <a:pt x="10404" y="394"/>
                  </a:lnTo>
                  <a:lnTo>
                    <a:pt x="10403" y="365"/>
                  </a:lnTo>
                  <a:lnTo>
                    <a:pt x="10404" y="336"/>
                  </a:lnTo>
                  <a:lnTo>
                    <a:pt x="10408" y="309"/>
                  </a:lnTo>
                  <a:lnTo>
                    <a:pt x="10412" y="282"/>
                  </a:lnTo>
                  <a:lnTo>
                    <a:pt x="10418" y="257"/>
                  </a:lnTo>
                  <a:lnTo>
                    <a:pt x="10427" y="233"/>
                  </a:lnTo>
                  <a:lnTo>
                    <a:pt x="10438" y="212"/>
                  </a:lnTo>
                  <a:lnTo>
                    <a:pt x="10451" y="190"/>
                  </a:lnTo>
                  <a:lnTo>
                    <a:pt x="10465" y="171"/>
                  </a:lnTo>
                  <a:lnTo>
                    <a:pt x="10481" y="152"/>
                  </a:lnTo>
                  <a:lnTo>
                    <a:pt x="10499" y="136"/>
                  </a:lnTo>
                  <a:lnTo>
                    <a:pt x="10518" y="122"/>
                  </a:lnTo>
                  <a:lnTo>
                    <a:pt x="10538" y="111"/>
                  </a:lnTo>
                  <a:lnTo>
                    <a:pt x="10561" y="102"/>
                  </a:lnTo>
                  <a:lnTo>
                    <a:pt x="10584" y="96"/>
                  </a:lnTo>
                  <a:lnTo>
                    <a:pt x="10609" y="93"/>
                  </a:lnTo>
                  <a:lnTo>
                    <a:pt x="10635" y="92"/>
                  </a:lnTo>
                  <a:lnTo>
                    <a:pt x="10661" y="93"/>
                  </a:lnTo>
                  <a:lnTo>
                    <a:pt x="10685" y="96"/>
                  </a:lnTo>
                  <a:lnTo>
                    <a:pt x="10708" y="102"/>
                  </a:lnTo>
                  <a:lnTo>
                    <a:pt x="10730" y="111"/>
                  </a:lnTo>
                  <a:lnTo>
                    <a:pt x="10750" y="122"/>
                  </a:lnTo>
                  <a:lnTo>
                    <a:pt x="10770" y="136"/>
                  </a:lnTo>
                  <a:lnTo>
                    <a:pt x="10788" y="152"/>
                  </a:lnTo>
                  <a:lnTo>
                    <a:pt x="10805" y="171"/>
                  </a:lnTo>
                  <a:lnTo>
                    <a:pt x="10819" y="190"/>
                  </a:lnTo>
                  <a:lnTo>
                    <a:pt x="10831" y="212"/>
                  </a:lnTo>
                  <a:lnTo>
                    <a:pt x="10842" y="233"/>
                  </a:lnTo>
                  <a:lnTo>
                    <a:pt x="10851" y="257"/>
                  </a:lnTo>
                  <a:lnTo>
                    <a:pt x="10857" y="282"/>
                  </a:lnTo>
                  <a:lnTo>
                    <a:pt x="10862" y="309"/>
                  </a:lnTo>
                  <a:lnTo>
                    <a:pt x="10865" y="336"/>
                  </a:lnTo>
                  <a:lnTo>
                    <a:pt x="10866" y="365"/>
                  </a:lnTo>
                  <a:close/>
                  <a:moveTo>
                    <a:pt x="11514" y="526"/>
                  </a:moveTo>
                  <a:lnTo>
                    <a:pt x="11513" y="501"/>
                  </a:lnTo>
                  <a:lnTo>
                    <a:pt x="11510" y="478"/>
                  </a:lnTo>
                  <a:lnTo>
                    <a:pt x="11504" y="456"/>
                  </a:lnTo>
                  <a:lnTo>
                    <a:pt x="11495" y="434"/>
                  </a:lnTo>
                  <a:lnTo>
                    <a:pt x="11484" y="415"/>
                  </a:lnTo>
                  <a:lnTo>
                    <a:pt x="11471" y="395"/>
                  </a:lnTo>
                  <a:lnTo>
                    <a:pt x="11455" y="377"/>
                  </a:lnTo>
                  <a:lnTo>
                    <a:pt x="11437" y="360"/>
                  </a:lnTo>
                  <a:lnTo>
                    <a:pt x="11417" y="347"/>
                  </a:lnTo>
                  <a:lnTo>
                    <a:pt x="11387" y="328"/>
                  </a:lnTo>
                  <a:lnTo>
                    <a:pt x="11291" y="274"/>
                  </a:lnTo>
                  <a:lnTo>
                    <a:pt x="11272" y="263"/>
                  </a:lnTo>
                  <a:lnTo>
                    <a:pt x="11256" y="253"/>
                  </a:lnTo>
                  <a:lnTo>
                    <a:pt x="11242" y="242"/>
                  </a:lnTo>
                  <a:lnTo>
                    <a:pt x="11231" y="231"/>
                  </a:lnTo>
                  <a:lnTo>
                    <a:pt x="11223" y="221"/>
                  </a:lnTo>
                  <a:lnTo>
                    <a:pt x="11216" y="211"/>
                  </a:lnTo>
                  <a:lnTo>
                    <a:pt x="11214" y="205"/>
                  </a:lnTo>
                  <a:lnTo>
                    <a:pt x="11212" y="200"/>
                  </a:lnTo>
                  <a:lnTo>
                    <a:pt x="11211" y="190"/>
                  </a:lnTo>
                  <a:lnTo>
                    <a:pt x="11213" y="171"/>
                  </a:lnTo>
                  <a:lnTo>
                    <a:pt x="11219" y="153"/>
                  </a:lnTo>
                  <a:lnTo>
                    <a:pt x="11230" y="136"/>
                  </a:lnTo>
                  <a:lnTo>
                    <a:pt x="11238" y="128"/>
                  </a:lnTo>
                  <a:lnTo>
                    <a:pt x="11245" y="121"/>
                  </a:lnTo>
                  <a:lnTo>
                    <a:pt x="11264" y="107"/>
                  </a:lnTo>
                  <a:lnTo>
                    <a:pt x="11273" y="101"/>
                  </a:lnTo>
                  <a:lnTo>
                    <a:pt x="11284" y="97"/>
                  </a:lnTo>
                  <a:lnTo>
                    <a:pt x="11307" y="92"/>
                  </a:lnTo>
                  <a:lnTo>
                    <a:pt x="11333" y="90"/>
                  </a:lnTo>
                  <a:lnTo>
                    <a:pt x="11356" y="92"/>
                  </a:lnTo>
                  <a:lnTo>
                    <a:pt x="11386" y="97"/>
                  </a:lnTo>
                  <a:lnTo>
                    <a:pt x="11471" y="122"/>
                  </a:lnTo>
                  <a:lnTo>
                    <a:pt x="11489" y="25"/>
                  </a:lnTo>
                  <a:lnTo>
                    <a:pt x="11450" y="14"/>
                  </a:lnTo>
                  <a:lnTo>
                    <a:pt x="11411" y="6"/>
                  </a:lnTo>
                  <a:lnTo>
                    <a:pt x="11372" y="1"/>
                  </a:lnTo>
                  <a:lnTo>
                    <a:pt x="11333" y="0"/>
                  </a:lnTo>
                  <a:lnTo>
                    <a:pt x="11311" y="1"/>
                  </a:lnTo>
                  <a:lnTo>
                    <a:pt x="11291" y="3"/>
                  </a:lnTo>
                  <a:lnTo>
                    <a:pt x="11270" y="6"/>
                  </a:lnTo>
                  <a:lnTo>
                    <a:pt x="11251" y="11"/>
                  </a:lnTo>
                  <a:lnTo>
                    <a:pt x="11214" y="26"/>
                  </a:lnTo>
                  <a:lnTo>
                    <a:pt x="11197" y="35"/>
                  </a:lnTo>
                  <a:lnTo>
                    <a:pt x="11179" y="46"/>
                  </a:lnTo>
                  <a:lnTo>
                    <a:pt x="11162" y="60"/>
                  </a:lnTo>
                  <a:lnTo>
                    <a:pt x="11148" y="74"/>
                  </a:lnTo>
                  <a:lnTo>
                    <a:pt x="11135" y="91"/>
                  </a:lnTo>
                  <a:lnTo>
                    <a:pt x="11124" y="109"/>
                  </a:lnTo>
                  <a:lnTo>
                    <a:pt x="11117" y="127"/>
                  </a:lnTo>
                  <a:lnTo>
                    <a:pt x="11111" y="147"/>
                  </a:lnTo>
                  <a:lnTo>
                    <a:pt x="11107" y="167"/>
                  </a:lnTo>
                  <a:lnTo>
                    <a:pt x="11106" y="190"/>
                  </a:lnTo>
                  <a:lnTo>
                    <a:pt x="11108" y="215"/>
                  </a:lnTo>
                  <a:lnTo>
                    <a:pt x="11111" y="227"/>
                  </a:lnTo>
                  <a:lnTo>
                    <a:pt x="11115" y="239"/>
                  </a:lnTo>
                  <a:lnTo>
                    <a:pt x="11125" y="262"/>
                  </a:lnTo>
                  <a:lnTo>
                    <a:pt x="11139" y="284"/>
                  </a:lnTo>
                  <a:lnTo>
                    <a:pt x="11158" y="306"/>
                  </a:lnTo>
                  <a:lnTo>
                    <a:pt x="11182" y="326"/>
                  </a:lnTo>
                  <a:lnTo>
                    <a:pt x="11209" y="346"/>
                  </a:lnTo>
                  <a:lnTo>
                    <a:pt x="11239" y="364"/>
                  </a:lnTo>
                  <a:lnTo>
                    <a:pt x="11276" y="383"/>
                  </a:lnTo>
                  <a:lnTo>
                    <a:pt x="11312" y="402"/>
                  </a:lnTo>
                  <a:lnTo>
                    <a:pt x="11352" y="428"/>
                  </a:lnTo>
                  <a:lnTo>
                    <a:pt x="11369" y="440"/>
                  </a:lnTo>
                  <a:lnTo>
                    <a:pt x="11380" y="451"/>
                  </a:lnTo>
                  <a:lnTo>
                    <a:pt x="11387" y="460"/>
                  </a:lnTo>
                  <a:lnTo>
                    <a:pt x="11393" y="469"/>
                  </a:lnTo>
                  <a:lnTo>
                    <a:pt x="11403" y="486"/>
                  </a:lnTo>
                  <a:lnTo>
                    <a:pt x="11409" y="505"/>
                  </a:lnTo>
                  <a:lnTo>
                    <a:pt x="11411" y="526"/>
                  </a:lnTo>
                  <a:lnTo>
                    <a:pt x="11407" y="549"/>
                  </a:lnTo>
                  <a:lnTo>
                    <a:pt x="11400" y="570"/>
                  </a:lnTo>
                  <a:lnTo>
                    <a:pt x="11387" y="590"/>
                  </a:lnTo>
                  <a:lnTo>
                    <a:pt x="11369" y="606"/>
                  </a:lnTo>
                  <a:lnTo>
                    <a:pt x="11346" y="620"/>
                  </a:lnTo>
                  <a:lnTo>
                    <a:pt x="11333" y="625"/>
                  </a:lnTo>
                  <a:lnTo>
                    <a:pt x="11320" y="631"/>
                  </a:lnTo>
                  <a:lnTo>
                    <a:pt x="11306" y="634"/>
                  </a:lnTo>
                  <a:lnTo>
                    <a:pt x="11291" y="636"/>
                  </a:lnTo>
                  <a:lnTo>
                    <a:pt x="11259" y="638"/>
                  </a:lnTo>
                  <a:lnTo>
                    <a:pt x="11224" y="636"/>
                  </a:lnTo>
                  <a:lnTo>
                    <a:pt x="11208" y="633"/>
                  </a:lnTo>
                  <a:lnTo>
                    <a:pt x="11190" y="630"/>
                  </a:lnTo>
                  <a:lnTo>
                    <a:pt x="11159" y="619"/>
                  </a:lnTo>
                  <a:lnTo>
                    <a:pt x="11129" y="604"/>
                  </a:lnTo>
                  <a:lnTo>
                    <a:pt x="11115" y="700"/>
                  </a:lnTo>
                  <a:lnTo>
                    <a:pt x="11160" y="715"/>
                  </a:lnTo>
                  <a:lnTo>
                    <a:pt x="11189" y="723"/>
                  </a:lnTo>
                  <a:lnTo>
                    <a:pt x="11202" y="725"/>
                  </a:lnTo>
                  <a:lnTo>
                    <a:pt x="11219" y="727"/>
                  </a:lnTo>
                  <a:lnTo>
                    <a:pt x="11259" y="728"/>
                  </a:lnTo>
                  <a:lnTo>
                    <a:pt x="11284" y="727"/>
                  </a:lnTo>
                  <a:lnTo>
                    <a:pt x="11308" y="725"/>
                  </a:lnTo>
                  <a:lnTo>
                    <a:pt x="11331" y="722"/>
                  </a:lnTo>
                  <a:lnTo>
                    <a:pt x="11352" y="717"/>
                  </a:lnTo>
                  <a:lnTo>
                    <a:pt x="11373" y="711"/>
                  </a:lnTo>
                  <a:lnTo>
                    <a:pt x="11392" y="703"/>
                  </a:lnTo>
                  <a:lnTo>
                    <a:pt x="11412" y="695"/>
                  </a:lnTo>
                  <a:lnTo>
                    <a:pt x="11429" y="684"/>
                  </a:lnTo>
                  <a:lnTo>
                    <a:pt x="11450" y="669"/>
                  </a:lnTo>
                  <a:lnTo>
                    <a:pt x="11467" y="653"/>
                  </a:lnTo>
                  <a:lnTo>
                    <a:pt x="11482" y="635"/>
                  </a:lnTo>
                  <a:lnTo>
                    <a:pt x="11494" y="617"/>
                  </a:lnTo>
                  <a:lnTo>
                    <a:pt x="11503" y="596"/>
                  </a:lnTo>
                  <a:lnTo>
                    <a:pt x="11510" y="575"/>
                  </a:lnTo>
                  <a:lnTo>
                    <a:pt x="11513" y="551"/>
                  </a:lnTo>
                  <a:lnTo>
                    <a:pt x="11514" y="526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052" name="Freeform 28"/>
            <p:cNvSpPr>
              <a:spLocks noEditPoints="1"/>
            </p:cNvSpPr>
            <p:nvPr userDrawn="1"/>
          </p:nvSpPr>
          <p:spPr bwMode="auto">
            <a:xfrm>
              <a:off x="340" y="3906"/>
              <a:ext cx="661" cy="65"/>
            </a:xfrm>
            <a:custGeom>
              <a:avLst/>
              <a:gdLst/>
              <a:ahLst/>
              <a:cxnLst>
                <a:cxn ang="0">
                  <a:pos x="316" y="88"/>
                </a:cxn>
                <a:cxn ang="0">
                  <a:pos x="776" y="611"/>
                </a:cxn>
                <a:cxn ang="0">
                  <a:pos x="1763" y="611"/>
                </a:cxn>
                <a:cxn ang="0">
                  <a:pos x="1710" y="594"/>
                </a:cxn>
                <a:cxn ang="0">
                  <a:pos x="1635" y="462"/>
                </a:cxn>
                <a:cxn ang="0">
                  <a:pos x="1600" y="341"/>
                </a:cxn>
                <a:cxn ang="0">
                  <a:pos x="1675" y="277"/>
                </a:cxn>
                <a:cxn ang="0">
                  <a:pos x="1706" y="196"/>
                </a:cxn>
                <a:cxn ang="0">
                  <a:pos x="1695" y="116"/>
                </a:cxn>
                <a:cxn ang="0">
                  <a:pos x="1652" y="56"/>
                </a:cxn>
                <a:cxn ang="0">
                  <a:pos x="1576" y="12"/>
                </a:cxn>
                <a:cxn ang="0">
                  <a:pos x="1257" y="0"/>
                </a:cxn>
                <a:cxn ang="0">
                  <a:pos x="1464" y="396"/>
                </a:cxn>
                <a:cxn ang="0">
                  <a:pos x="1508" y="433"/>
                </a:cxn>
                <a:cxn ang="0">
                  <a:pos x="1618" y="639"/>
                </a:cxn>
                <a:cxn ang="0">
                  <a:pos x="1683" y="690"/>
                </a:cxn>
                <a:cxn ang="0">
                  <a:pos x="1599" y="183"/>
                </a:cxn>
                <a:cxn ang="0">
                  <a:pos x="1570" y="256"/>
                </a:cxn>
                <a:cxn ang="0">
                  <a:pos x="1510" y="298"/>
                </a:cxn>
                <a:cxn ang="0">
                  <a:pos x="1486" y="88"/>
                </a:cxn>
                <a:cxn ang="0">
                  <a:pos x="1568" y="119"/>
                </a:cxn>
                <a:cxn ang="0">
                  <a:pos x="1595" y="161"/>
                </a:cxn>
                <a:cxn ang="0">
                  <a:pos x="1814" y="0"/>
                </a:cxn>
                <a:cxn ang="0">
                  <a:pos x="3000" y="700"/>
                </a:cxn>
                <a:cxn ang="0">
                  <a:pos x="3002" y="88"/>
                </a:cxn>
                <a:cxn ang="0">
                  <a:pos x="3476" y="700"/>
                </a:cxn>
                <a:cxn ang="0">
                  <a:pos x="4434" y="266"/>
                </a:cxn>
                <a:cxn ang="0">
                  <a:pos x="4382" y="145"/>
                </a:cxn>
                <a:cxn ang="0">
                  <a:pos x="4300" y="60"/>
                </a:cxn>
                <a:cxn ang="0">
                  <a:pos x="4178" y="7"/>
                </a:cxn>
                <a:cxn ang="0">
                  <a:pos x="4125" y="700"/>
                </a:cxn>
                <a:cxn ang="0">
                  <a:pos x="4258" y="668"/>
                </a:cxn>
                <a:cxn ang="0">
                  <a:pos x="4363" y="586"/>
                </a:cxn>
                <a:cxn ang="0">
                  <a:pos x="4420" y="488"/>
                </a:cxn>
                <a:cxn ang="0">
                  <a:pos x="4443" y="354"/>
                </a:cxn>
                <a:cxn ang="0">
                  <a:pos x="4328" y="441"/>
                </a:cxn>
                <a:cxn ang="0">
                  <a:pos x="4285" y="525"/>
                </a:cxn>
                <a:cxn ang="0">
                  <a:pos x="4211" y="587"/>
                </a:cxn>
                <a:cxn ang="0">
                  <a:pos x="4119" y="611"/>
                </a:cxn>
                <a:cxn ang="0">
                  <a:pos x="4156" y="94"/>
                </a:cxn>
                <a:cxn ang="0">
                  <a:pos x="4236" y="131"/>
                </a:cxn>
                <a:cxn ang="0">
                  <a:pos x="4298" y="200"/>
                </a:cxn>
                <a:cxn ang="0">
                  <a:pos x="4335" y="290"/>
                </a:cxn>
                <a:cxn ang="0">
                  <a:pos x="4600" y="0"/>
                </a:cxn>
                <a:cxn ang="0">
                  <a:pos x="4702" y="291"/>
                </a:cxn>
                <a:cxn ang="0">
                  <a:pos x="5324" y="0"/>
                </a:cxn>
                <a:cxn ang="0">
                  <a:pos x="6451" y="507"/>
                </a:cxn>
                <a:cxn ang="0">
                  <a:pos x="6343" y="549"/>
                </a:cxn>
                <a:cxn ang="0">
                  <a:pos x="6298" y="608"/>
                </a:cxn>
                <a:cxn ang="0">
                  <a:pos x="6205" y="624"/>
                </a:cxn>
                <a:cxn ang="0">
                  <a:pos x="6185" y="703"/>
                </a:cxn>
                <a:cxn ang="0">
                  <a:pos x="6283" y="712"/>
                </a:cxn>
                <a:cxn ang="0">
                  <a:pos x="6366" y="685"/>
                </a:cxn>
                <a:cxn ang="0">
                  <a:pos x="6419" y="632"/>
                </a:cxn>
                <a:cxn ang="0">
                  <a:pos x="6448" y="550"/>
                </a:cxn>
                <a:cxn ang="0">
                  <a:pos x="6565" y="700"/>
                </a:cxn>
                <a:cxn ang="0">
                  <a:pos x="6919" y="97"/>
                </a:cxn>
              </a:cxnLst>
              <a:rect l="0" t="0" r="r" b="b"/>
              <a:pathLst>
                <a:path w="7274" h="713">
                  <a:moveTo>
                    <a:pt x="530" y="88"/>
                  </a:moveTo>
                  <a:lnTo>
                    <a:pt x="530" y="0"/>
                  </a:lnTo>
                  <a:lnTo>
                    <a:pt x="0" y="0"/>
                  </a:lnTo>
                  <a:lnTo>
                    <a:pt x="0" y="88"/>
                  </a:lnTo>
                  <a:lnTo>
                    <a:pt x="214" y="88"/>
                  </a:lnTo>
                  <a:lnTo>
                    <a:pt x="214" y="700"/>
                  </a:lnTo>
                  <a:lnTo>
                    <a:pt x="316" y="700"/>
                  </a:lnTo>
                  <a:lnTo>
                    <a:pt x="316" y="88"/>
                  </a:lnTo>
                  <a:lnTo>
                    <a:pt x="530" y="88"/>
                  </a:lnTo>
                  <a:close/>
                  <a:moveTo>
                    <a:pt x="1069" y="88"/>
                  </a:moveTo>
                  <a:lnTo>
                    <a:pt x="1069" y="0"/>
                  </a:lnTo>
                  <a:lnTo>
                    <a:pt x="675" y="0"/>
                  </a:lnTo>
                  <a:lnTo>
                    <a:pt x="675" y="700"/>
                  </a:lnTo>
                  <a:lnTo>
                    <a:pt x="1068" y="700"/>
                  </a:lnTo>
                  <a:lnTo>
                    <a:pt x="1068" y="611"/>
                  </a:lnTo>
                  <a:lnTo>
                    <a:pt x="776" y="611"/>
                  </a:lnTo>
                  <a:lnTo>
                    <a:pt x="776" y="381"/>
                  </a:lnTo>
                  <a:lnTo>
                    <a:pt x="1043" y="381"/>
                  </a:lnTo>
                  <a:lnTo>
                    <a:pt x="1043" y="291"/>
                  </a:lnTo>
                  <a:lnTo>
                    <a:pt x="776" y="291"/>
                  </a:lnTo>
                  <a:lnTo>
                    <a:pt x="776" y="88"/>
                  </a:lnTo>
                  <a:lnTo>
                    <a:pt x="1069" y="88"/>
                  </a:lnTo>
                  <a:close/>
                  <a:moveTo>
                    <a:pt x="1763" y="700"/>
                  </a:moveTo>
                  <a:lnTo>
                    <a:pt x="1763" y="611"/>
                  </a:lnTo>
                  <a:lnTo>
                    <a:pt x="1742" y="611"/>
                  </a:lnTo>
                  <a:lnTo>
                    <a:pt x="1738" y="611"/>
                  </a:lnTo>
                  <a:lnTo>
                    <a:pt x="1734" y="610"/>
                  </a:lnTo>
                  <a:lnTo>
                    <a:pt x="1728" y="608"/>
                  </a:lnTo>
                  <a:lnTo>
                    <a:pt x="1724" y="605"/>
                  </a:lnTo>
                  <a:lnTo>
                    <a:pt x="1720" y="602"/>
                  </a:lnTo>
                  <a:lnTo>
                    <a:pt x="1714" y="598"/>
                  </a:lnTo>
                  <a:lnTo>
                    <a:pt x="1710" y="594"/>
                  </a:lnTo>
                  <a:lnTo>
                    <a:pt x="1705" y="587"/>
                  </a:lnTo>
                  <a:lnTo>
                    <a:pt x="1700" y="582"/>
                  </a:lnTo>
                  <a:lnTo>
                    <a:pt x="1695" y="574"/>
                  </a:lnTo>
                  <a:lnTo>
                    <a:pt x="1685" y="558"/>
                  </a:lnTo>
                  <a:lnTo>
                    <a:pt x="1674" y="538"/>
                  </a:lnTo>
                  <a:lnTo>
                    <a:pt x="1662" y="517"/>
                  </a:lnTo>
                  <a:lnTo>
                    <a:pt x="1650" y="488"/>
                  </a:lnTo>
                  <a:lnTo>
                    <a:pt x="1635" y="462"/>
                  </a:lnTo>
                  <a:lnTo>
                    <a:pt x="1624" y="437"/>
                  </a:lnTo>
                  <a:lnTo>
                    <a:pt x="1611" y="416"/>
                  </a:lnTo>
                  <a:lnTo>
                    <a:pt x="1599" y="397"/>
                  </a:lnTo>
                  <a:lnTo>
                    <a:pt x="1588" y="381"/>
                  </a:lnTo>
                  <a:lnTo>
                    <a:pt x="1577" y="368"/>
                  </a:lnTo>
                  <a:lnTo>
                    <a:pt x="1567" y="357"/>
                  </a:lnTo>
                  <a:lnTo>
                    <a:pt x="1584" y="348"/>
                  </a:lnTo>
                  <a:lnTo>
                    <a:pt x="1600" y="341"/>
                  </a:lnTo>
                  <a:lnTo>
                    <a:pt x="1614" y="331"/>
                  </a:lnTo>
                  <a:lnTo>
                    <a:pt x="1628" y="322"/>
                  </a:lnTo>
                  <a:lnTo>
                    <a:pt x="1641" y="313"/>
                  </a:lnTo>
                  <a:lnTo>
                    <a:pt x="1646" y="308"/>
                  </a:lnTo>
                  <a:lnTo>
                    <a:pt x="1652" y="303"/>
                  </a:lnTo>
                  <a:lnTo>
                    <a:pt x="1662" y="293"/>
                  </a:lnTo>
                  <a:lnTo>
                    <a:pt x="1671" y="282"/>
                  </a:lnTo>
                  <a:lnTo>
                    <a:pt x="1675" y="277"/>
                  </a:lnTo>
                  <a:lnTo>
                    <a:pt x="1680" y="270"/>
                  </a:lnTo>
                  <a:lnTo>
                    <a:pt x="1686" y="260"/>
                  </a:lnTo>
                  <a:lnTo>
                    <a:pt x="1693" y="248"/>
                  </a:lnTo>
                  <a:lnTo>
                    <a:pt x="1697" y="235"/>
                  </a:lnTo>
                  <a:lnTo>
                    <a:pt x="1701" y="223"/>
                  </a:lnTo>
                  <a:lnTo>
                    <a:pt x="1704" y="210"/>
                  </a:lnTo>
                  <a:lnTo>
                    <a:pt x="1705" y="204"/>
                  </a:lnTo>
                  <a:lnTo>
                    <a:pt x="1706" y="196"/>
                  </a:lnTo>
                  <a:lnTo>
                    <a:pt x="1706" y="183"/>
                  </a:lnTo>
                  <a:lnTo>
                    <a:pt x="1706" y="172"/>
                  </a:lnTo>
                  <a:lnTo>
                    <a:pt x="1705" y="162"/>
                  </a:lnTo>
                  <a:lnTo>
                    <a:pt x="1704" y="152"/>
                  </a:lnTo>
                  <a:lnTo>
                    <a:pt x="1702" y="143"/>
                  </a:lnTo>
                  <a:lnTo>
                    <a:pt x="1700" y="133"/>
                  </a:lnTo>
                  <a:lnTo>
                    <a:pt x="1697" y="125"/>
                  </a:lnTo>
                  <a:lnTo>
                    <a:pt x="1695" y="116"/>
                  </a:lnTo>
                  <a:lnTo>
                    <a:pt x="1691" y="107"/>
                  </a:lnTo>
                  <a:lnTo>
                    <a:pt x="1686" y="99"/>
                  </a:lnTo>
                  <a:lnTo>
                    <a:pt x="1682" y="91"/>
                  </a:lnTo>
                  <a:lnTo>
                    <a:pt x="1678" y="84"/>
                  </a:lnTo>
                  <a:lnTo>
                    <a:pt x="1671" y="76"/>
                  </a:lnTo>
                  <a:lnTo>
                    <a:pt x="1666" y="70"/>
                  </a:lnTo>
                  <a:lnTo>
                    <a:pt x="1659" y="62"/>
                  </a:lnTo>
                  <a:lnTo>
                    <a:pt x="1652" y="56"/>
                  </a:lnTo>
                  <a:lnTo>
                    <a:pt x="1644" y="50"/>
                  </a:lnTo>
                  <a:lnTo>
                    <a:pt x="1637" y="44"/>
                  </a:lnTo>
                  <a:lnTo>
                    <a:pt x="1629" y="38"/>
                  </a:lnTo>
                  <a:lnTo>
                    <a:pt x="1620" y="33"/>
                  </a:lnTo>
                  <a:lnTo>
                    <a:pt x="1613" y="28"/>
                  </a:lnTo>
                  <a:lnTo>
                    <a:pt x="1604" y="23"/>
                  </a:lnTo>
                  <a:lnTo>
                    <a:pt x="1594" y="20"/>
                  </a:lnTo>
                  <a:lnTo>
                    <a:pt x="1576" y="12"/>
                  </a:lnTo>
                  <a:lnTo>
                    <a:pt x="1566" y="10"/>
                  </a:lnTo>
                  <a:lnTo>
                    <a:pt x="1557" y="7"/>
                  </a:lnTo>
                  <a:lnTo>
                    <a:pt x="1546" y="5"/>
                  </a:lnTo>
                  <a:lnTo>
                    <a:pt x="1535" y="4"/>
                  </a:lnTo>
                  <a:lnTo>
                    <a:pt x="1524" y="3"/>
                  </a:lnTo>
                  <a:lnTo>
                    <a:pt x="1513" y="1"/>
                  </a:lnTo>
                  <a:lnTo>
                    <a:pt x="1491" y="0"/>
                  </a:lnTo>
                  <a:lnTo>
                    <a:pt x="1257" y="0"/>
                  </a:lnTo>
                  <a:lnTo>
                    <a:pt x="1257" y="700"/>
                  </a:lnTo>
                  <a:lnTo>
                    <a:pt x="1360" y="700"/>
                  </a:lnTo>
                  <a:lnTo>
                    <a:pt x="1360" y="390"/>
                  </a:lnTo>
                  <a:lnTo>
                    <a:pt x="1438" y="390"/>
                  </a:lnTo>
                  <a:lnTo>
                    <a:pt x="1444" y="391"/>
                  </a:lnTo>
                  <a:lnTo>
                    <a:pt x="1451" y="391"/>
                  </a:lnTo>
                  <a:lnTo>
                    <a:pt x="1457" y="394"/>
                  </a:lnTo>
                  <a:lnTo>
                    <a:pt x="1464" y="396"/>
                  </a:lnTo>
                  <a:lnTo>
                    <a:pt x="1470" y="399"/>
                  </a:lnTo>
                  <a:lnTo>
                    <a:pt x="1477" y="402"/>
                  </a:lnTo>
                  <a:lnTo>
                    <a:pt x="1482" y="407"/>
                  </a:lnTo>
                  <a:lnTo>
                    <a:pt x="1488" y="411"/>
                  </a:lnTo>
                  <a:lnTo>
                    <a:pt x="1494" y="416"/>
                  </a:lnTo>
                  <a:lnTo>
                    <a:pt x="1500" y="423"/>
                  </a:lnTo>
                  <a:lnTo>
                    <a:pt x="1506" y="429"/>
                  </a:lnTo>
                  <a:lnTo>
                    <a:pt x="1508" y="433"/>
                  </a:lnTo>
                  <a:lnTo>
                    <a:pt x="1511" y="436"/>
                  </a:lnTo>
                  <a:lnTo>
                    <a:pt x="1517" y="444"/>
                  </a:lnTo>
                  <a:lnTo>
                    <a:pt x="1522" y="452"/>
                  </a:lnTo>
                  <a:lnTo>
                    <a:pt x="1532" y="471"/>
                  </a:lnTo>
                  <a:lnTo>
                    <a:pt x="1568" y="546"/>
                  </a:lnTo>
                  <a:lnTo>
                    <a:pt x="1604" y="621"/>
                  </a:lnTo>
                  <a:lnTo>
                    <a:pt x="1611" y="630"/>
                  </a:lnTo>
                  <a:lnTo>
                    <a:pt x="1618" y="639"/>
                  </a:lnTo>
                  <a:lnTo>
                    <a:pt x="1626" y="648"/>
                  </a:lnTo>
                  <a:lnTo>
                    <a:pt x="1633" y="655"/>
                  </a:lnTo>
                  <a:lnTo>
                    <a:pt x="1641" y="663"/>
                  </a:lnTo>
                  <a:lnTo>
                    <a:pt x="1648" y="669"/>
                  </a:lnTo>
                  <a:lnTo>
                    <a:pt x="1657" y="675"/>
                  </a:lnTo>
                  <a:lnTo>
                    <a:pt x="1666" y="680"/>
                  </a:lnTo>
                  <a:lnTo>
                    <a:pt x="1674" y="685"/>
                  </a:lnTo>
                  <a:lnTo>
                    <a:pt x="1683" y="690"/>
                  </a:lnTo>
                  <a:lnTo>
                    <a:pt x="1693" y="693"/>
                  </a:lnTo>
                  <a:lnTo>
                    <a:pt x="1701" y="695"/>
                  </a:lnTo>
                  <a:lnTo>
                    <a:pt x="1711" y="697"/>
                  </a:lnTo>
                  <a:lnTo>
                    <a:pt x="1722" y="699"/>
                  </a:lnTo>
                  <a:lnTo>
                    <a:pt x="1732" y="700"/>
                  </a:lnTo>
                  <a:lnTo>
                    <a:pt x="1742" y="700"/>
                  </a:lnTo>
                  <a:lnTo>
                    <a:pt x="1763" y="700"/>
                  </a:lnTo>
                  <a:close/>
                  <a:moveTo>
                    <a:pt x="1599" y="183"/>
                  </a:moveTo>
                  <a:lnTo>
                    <a:pt x="1598" y="194"/>
                  </a:lnTo>
                  <a:lnTo>
                    <a:pt x="1597" y="206"/>
                  </a:lnTo>
                  <a:lnTo>
                    <a:pt x="1594" y="211"/>
                  </a:lnTo>
                  <a:lnTo>
                    <a:pt x="1593" y="216"/>
                  </a:lnTo>
                  <a:lnTo>
                    <a:pt x="1589" y="227"/>
                  </a:lnTo>
                  <a:lnTo>
                    <a:pt x="1584" y="237"/>
                  </a:lnTo>
                  <a:lnTo>
                    <a:pt x="1577" y="248"/>
                  </a:lnTo>
                  <a:lnTo>
                    <a:pt x="1570" y="256"/>
                  </a:lnTo>
                  <a:lnTo>
                    <a:pt x="1565" y="262"/>
                  </a:lnTo>
                  <a:lnTo>
                    <a:pt x="1561" y="266"/>
                  </a:lnTo>
                  <a:lnTo>
                    <a:pt x="1552" y="275"/>
                  </a:lnTo>
                  <a:lnTo>
                    <a:pt x="1542" y="281"/>
                  </a:lnTo>
                  <a:lnTo>
                    <a:pt x="1532" y="288"/>
                  </a:lnTo>
                  <a:lnTo>
                    <a:pt x="1521" y="293"/>
                  </a:lnTo>
                  <a:lnTo>
                    <a:pt x="1515" y="295"/>
                  </a:lnTo>
                  <a:lnTo>
                    <a:pt x="1510" y="298"/>
                  </a:lnTo>
                  <a:lnTo>
                    <a:pt x="1505" y="299"/>
                  </a:lnTo>
                  <a:lnTo>
                    <a:pt x="1498" y="300"/>
                  </a:lnTo>
                  <a:lnTo>
                    <a:pt x="1486" y="302"/>
                  </a:lnTo>
                  <a:lnTo>
                    <a:pt x="1473" y="302"/>
                  </a:lnTo>
                  <a:lnTo>
                    <a:pt x="1360" y="302"/>
                  </a:lnTo>
                  <a:lnTo>
                    <a:pt x="1360" y="88"/>
                  </a:lnTo>
                  <a:lnTo>
                    <a:pt x="1473" y="88"/>
                  </a:lnTo>
                  <a:lnTo>
                    <a:pt x="1486" y="88"/>
                  </a:lnTo>
                  <a:lnTo>
                    <a:pt x="1497" y="89"/>
                  </a:lnTo>
                  <a:lnTo>
                    <a:pt x="1509" y="91"/>
                  </a:lnTo>
                  <a:lnTo>
                    <a:pt x="1520" y="94"/>
                  </a:lnTo>
                  <a:lnTo>
                    <a:pt x="1531" y="98"/>
                  </a:lnTo>
                  <a:lnTo>
                    <a:pt x="1540" y="102"/>
                  </a:lnTo>
                  <a:lnTo>
                    <a:pt x="1550" y="106"/>
                  </a:lnTo>
                  <a:lnTo>
                    <a:pt x="1559" y="112"/>
                  </a:lnTo>
                  <a:lnTo>
                    <a:pt x="1568" y="119"/>
                  </a:lnTo>
                  <a:lnTo>
                    <a:pt x="1573" y="122"/>
                  </a:lnTo>
                  <a:lnTo>
                    <a:pt x="1576" y="127"/>
                  </a:lnTo>
                  <a:lnTo>
                    <a:pt x="1582" y="134"/>
                  </a:lnTo>
                  <a:lnTo>
                    <a:pt x="1586" y="139"/>
                  </a:lnTo>
                  <a:lnTo>
                    <a:pt x="1589" y="143"/>
                  </a:lnTo>
                  <a:lnTo>
                    <a:pt x="1593" y="152"/>
                  </a:lnTo>
                  <a:lnTo>
                    <a:pt x="1594" y="157"/>
                  </a:lnTo>
                  <a:lnTo>
                    <a:pt x="1595" y="161"/>
                  </a:lnTo>
                  <a:lnTo>
                    <a:pt x="1598" y="172"/>
                  </a:lnTo>
                  <a:lnTo>
                    <a:pt x="1599" y="178"/>
                  </a:lnTo>
                  <a:lnTo>
                    <a:pt x="1599" y="183"/>
                  </a:lnTo>
                  <a:close/>
                  <a:moveTo>
                    <a:pt x="2466" y="0"/>
                  </a:moveTo>
                  <a:lnTo>
                    <a:pt x="2355" y="0"/>
                  </a:lnTo>
                  <a:lnTo>
                    <a:pt x="2141" y="596"/>
                  </a:lnTo>
                  <a:lnTo>
                    <a:pt x="1926" y="0"/>
                  </a:lnTo>
                  <a:lnTo>
                    <a:pt x="1814" y="0"/>
                  </a:lnTo>
                  <a:lnTo>
                    <a:pt x="2072" y="700"/>
                  </a:lnTo>
                  <a:lnTo>
                    <a:pt x="2209" y="700"/>
                  </a:lnTo>
                  <a:lnTo>
                    <a:pt x="2466" y="0"/>
                  </a:lnTo>
                  <a:close/>
                  <a:moveTo>
                    <a:pt x="3002" y="88"/>
                  </a:moveTo>
                  <a:lnTo>
                    <a:pt x="3002" y="0"/>
                  </a:lnTo>
                  <a:lnTo>
                    <a:pt x="2607" y="0"/>
                  </a:lnTo>
                  <a:lnTo>
                    <a:pt x="2607" y="700"/>
                  </a:lnTo>
                  <a:lnTo>
                    <a:pt x="3000" y="700"/>
                  </a:lnTo>
                  <a:lnTo>
                    <a:pt x="3000" y="611"/>
                  </a:lnTo>
                  <a:lnTo>
                    <a:pt x="2709" y="611"/>
                  </a:lnTo>
                  <a:lnTo>
                    <a:pt x="2709" y="381"/>
                  </a:lnTo>
                  <a:lnTo>
                    <a:pt x="2976" y="381"/>
                  </a:lnTo>
                  <a:lnTo>
                    <a:pt x="2976" y="291"/>
                  </a:lnTo>
                  <a:lnTo>
                    <a:pt x="2709" y="291"/>
                  </a:lnTo>
                  <a:lnTo>
                    <a:pt x="2709" y="88"/>
                  </a:lnTo>
                  <a:lnTo>
                    <a:pt x="3002" y="88"/>
                  </a:lnTo>
                  <a:close/>
                  <a:moveTo>
                    <a:pt x="3752" y="0"/>
                  </a:moveTo>
                  <a:lnTo>
                    <a:pt x="3635" y="0"/>
                  </a:lnTo>
                  <a:lnTo>
                    <a:pt x="3425" y="315"/>
                  </a:lnTo>
                  <a:lnTo>
                    <a:pt x="3216" y="0"/>
                  </a:lnTo>
                  <a:lnTo>
                    <a:pt x="3098" y="0"/>
                  </a:lnTo>
                  <a:lnTo>
                    <a:pt x="3374" y="412"/>
                  </a:lnTo>
                  <a:lnTo>
                    <a:pt x="3374" y="700"/>
                  </a:lnTo>
                  <a:lnTo>
                    <a:pt x="3476" y="700"/>
                  </a:lnTo>
                  <a:lnTo>
                    <a:pt x="3476" y="412"/>
                  </a:lnTo>
                  <a:lnTo>
                    <a:pt x="3752" y="0"/>
                  </a:lnTo>
                  <a:close/>
                  <a:moveTo>
                    <a:pt x="4443" y="354"/>
                  </a:moveTo>
                  <a:lnTo>
                    <a:pt x="4443" y="335"/>
                  </a:lnTo>
                  <a:lnTo>
                    <a:pt x="4442" y="318"/>
                  </a:lnTo>
                  <a:lnTo>
                    <a:pt x="4439" y="300"/>
                  </a:lnTo>
                  <a:lnTo>
                    <a:pt x="4437" y="283"/>
                  </a:lnTo>
                  <a:lnTo>
                    <a:pt x="4434" y="266"/>
                  </a:lnTo>
                  <a:lnTo>
                    <a:pt x="4430" y="250"/>
                  </a:lnTo>
                  <a:lnTo>
                    <a:pt x="4425" y="234"/>
                  </a:lnTo>
                  <a:lnTo>
                    <a:pt x="4420" y="219"/>
                  </a:lnTo>
                  <a:lnTo>
                    <a:pt x="4413" y="204"/>
                  </a:lnTo>
                  <a:lnTo>
                    <a:pt x="4407" y="188"/>
                  </a:lnTo>
                  <a:lnTo>
                    <a:pt x="4399" y="173"/>
                  </a:lnTo>
                  <a:lnTo>
                    <a:pt x="4392" y="159"/>
                  </a:lnTo>
                  <a:lnTo>
                    <a:pt x="4382" y="145"/>
                  </a:lnTo>
                  <a:lnTo>
                    <a:pt x="4378" y="139"/>
                  </a:lnTo>
                  <a:lnTo>
                    <a:pt x="4372" y="132"/>
                  </a:lnTo>
                  <a:lnTo>
                    <a:pt x="4363" y="119"/>
                  </a:lnTo>
                  <a:lnTo>
                    <a:pt x="4351" y="106"/>
                  </a:lnTo>
                  <a:lnTo>
                    <a:pt x="4339" y="93"/>
                  </a:lnTo>
                  <a:lnTo>
                    <a:pt x="4327" y="81"/>
                  </a:lnTo>
                  <a:lnTo>
                    <a:pt x="4314" y="71"/>
                  </a:lnTo>
                  <a:lnTo>
                    <a:pt x="4300" y="60"/>
                  </a:lnTo>
                  <a:lnTo>
                    <a:pt x="4286" y="50"/>
                  </a:lnTo>
                  <a:lnTo>
                    <a:pt x="4272" y="41"/>
                  </a:lnTo>
                  <a:lnTo>
                    <a:pt x="4258" y="34"/>
                  </a:lnTo>
                  <a:lnTo>
                    <a:pt x="4243" y="26"/>
                  </a:lnTo>
                  <a:lnTo>
                    <a:pt x="4226" y="21"/>
                  </a:lnTo>
                  <a:lnTo>
                    <a:pt x="4211" y="16"/>
                  </a:lnTo>
                  <a:lnTo>
                    <a:pt x="4195" y="11"/>
                  </a:lnTo>
                  <a:lnTo>
                    <a:pt x="4178" y="7"/>
                  </a:lnTo>
                  <a:lnTo>
                    <a:pt x="4161" y="4"/>
                  </a:lnTo>
                  <a:lnTo>
                    <a:pt x="4143" y="3"/>
                  </a:lnTo>
                  <a:lnTo>
                    <a:pt x="4125" y="0"/>
                  </a:lnTo>
                  <a:lnTo>
                    <a:pt x="4106" y="0"/>
                  </a:lnTo>
                  <a:lnTo>
                    <a:pt x="3859" y="0"/>
                  </a:lnTo>
                  <a:lnTo>
                    <a:pt x="3859" y="700"/>
                  </a:lnTo>
                  <a:lnTo>
                    <a:pt x="4106" y="700"/>
                  </a:lnTo>
                  <a:lnTo>
                    <a:pt x="4125" y="700"/>
                  </a:lnTo>
                  <a:lnTo>
                    <a:pt x="4143" y="699"/>
                  </a:lnTo>
                  <a:lnTo>
                    <a:pt x="4161" y="697"/>
                  </a:lnTo>
                  <a:lnTo>
                    <a:pt x="4178" y="694"/>
                  </a:lnTo>
                  <a:lnTo>
                    <a:pt x="4195" y="691"/>
                  </a:lnTo>
                  <a:lnTo>
                    <a:pt x="4211" y="686"/>
                  </a:lnTo>
                  <a:lnTo>
                    <a:pt x="4226" y="681"/>
                  </a:lnTo>
                  <a:lnTo>
                    <a:pt x="4243" y="675"/>
                  </a:lnTo>
                  <a:lnTo>
                    <a:pt x="4258" y="668"/>
                  </a:lnTo>
                  <a:lnTo>
                    <a:pt x="4272" y="661"/>
                  </a:lnTo>
                  <a:lnTo>
                    <a:pt x="4286" y="652"/>
                  </a:lnTo>
                  <a:lnTo>
                    <a:pt x="4300" y="643"/>
                  </a:lnTo>
                  <a:lnTo>
                    <a:pt x="4314" y="632"/>
                  </a:lnTo>
                  <a:lnTo>
                    <a:pt x="4327" y="622"/>
                  </a:lnTo>
                  <a:lnTo>
                    <a:pt x="4339" y="611"/>
                  </a:lnTo>
                  <a:lnTo>
                    <a:pt x="4351" y="598"/>
                  </a:lnTo>
                  <a:lnTo>
                    <a:pt x="4363" y="586"/>
                  </a:lnTo>
                  <a:lnTo>
                    <a:pt x="4372" y="573"/>
                  </a:lnTo>
                  <a:lnTo>
                    <a:pt x="4382" y="559"/>
                  </a:lnTo>
                  <a:lnTo>
                    <a:pt x="4392" y="546"/>
                  </a:lnTo>
                  <a:lnTo>
                    <a:pt x="4395" y="538"/>
                  </a:lnTo>
                  <a:lnTo>
                    <a:pt x="4399" y="532"/>
                  </a:lnTo>
                  <a:lnTo>
                    <a:pt x="4407" y="518"/>
                  </a:lnTo>
                  <a:lnTo>
                    <a:pt x="4413" y="503"/>
                  </a:lnTo>
                  <a:lnTo>
                    <a:pt x="4420" y="488"/>
                  </a:lnTo>
                  <a:lnTo>
                    <a:pt x="4425" y="473"/>
                  </a:lnTo>
                  <a:lnTo>
                    <a:pt x="4430" y="456"/>
                  </a:lnTo>
                  <a:lnTo>
                    <a:pt x="4434" y="440"/>
                  </a:lnTo>
                  <a:lnTo>
                    <a:pt x="4437" y="424"/>
                  </a:lnTo>
                  <a:lnTo>
                    <a:pt x="4439" y="407"/>
                  </a:lnTo>
                  <a:lnTo>
                    <a:pt x="4442" y="389"/>
                  </a:lnTo>
                  <a:lnTo>
                    <a:pt x="4443" y="372"/>
                  </a:lnTo>
                  <a:lnTo>
                    <a:pt x="4443" y="354"/>
                  </a:lnTo>
                  <a:close/>
                  <a:moveTo>
                    <a:pt x="4341" y="354"/>
                  </a:moveTo>
                  <a:lnTo>
                    <a:pt x="4341" y="367"/>
                  </a:lnTo>
                  <a:lnTo>
                    <a:pt x="4340" y="380"/>
                  </a:lnTo>
                  <a:lnTo>
                    <a:pt x="4339" y="393"/>
                  </a:lnTo>
                  <a:lnTo>
                    <a:pt x="4337" y="404"/>
                  </a:lnTo>
                  <a:lnTo>
                    <a:pt x="4335" y="417"/>
                  </a:lnTo>
                  <a:lnTo>
                    <a:pt x="4332" y="429"/>
                  </a:lnTo>
                  <a:lnTo>
                    <a:pt x="4328" y="441"/>
                  </a:lnTo>
                  <a:lnTo>
                    <a:pt x="4325" y="452"/>
                  </a:lnTo>
                  <a:lnTo>
                    <a:pt x="4320" y="464"/>
                  </a:lnTo>
                  <a:lnTo>
                    <a:pt x="4316" y="475"/>
                  </a:lnTo>
                  <a:lnTo>
                    <a:pt x="4311" y="485"/>
                  </a:lnTo>
                  <a:lnTo>
                    <a:pt x="4304" y="495"/>
                  </a:lnTo>
                  <a:lnTo>
                    <a:pt x="4298" y="506"/>
                  </a:lnTo>
                  <a:lnTo>
                    <a:pt x="4291" y="516"/>
                  </a:lnTo>
                  <a:lnTo>
                    <a:pt x="4285" y="525"/>
                  </a:lnTo>
                  <a:lnTo>
                    <a:pt x="4276" y="534"/>
                  </a:lnTo>
                  <a:lnTo>
                    <a:pt x="4269" y="544"/>
                  </a:lnTo>
                  <a:lnTo>
                    <a:pt x="4260" y="552"/>
                  </a:lnTo>
                  <a:lnTo>
                    <a:pt x="4250" y="561"/>
                  </a:lnTo>
                  <a:lnTo>
                    <a:pt x="4242" y="569"/>
                  </a:lnTo>
                  <a:lnTo>
                    <a:pt x="4232" y="575"/>
                  </a:lnTo>
                  <a:lnTo>
                    <a:pt x="4222" y="582"/>
                  </a:lnTo>
                  <a:lnTo>
                    <a:pt x="4211" y="587"/>
                  </a:lnTo>
                  <a:lnTo>
                    <a:pt x="4202" y="592"/>
                  </a:lnTo>
                  <a:lnTo>
                    <a:pt x="4191" y="597"/>
                  </a:lnTo>
                  <a:lnTo>
                    <a:pt x="4179" y="600"/>
                  </a:lnTo>
                  <a:lnTo>
                    <a:pt x="4168" y="603"/>
                  </a:lnTo>
                  <a:lnTo>
                    <a:pt x="4156" y="606"/>
                  </a:lnTo>
                  <a:lnTo>
                    <a:pt x="4144" y="609"/>
                  </a:lnTo>
                  <a:lnTo>
                    <a:pt x="4132" y="610"/>
                  </a:lnTo>
                  <a:lnTo>
                    <a:pt x="4119" y="611"/>
                  </a:lnTo>
                  <a:lnTo>
                    <a:pt x="4106" y="611"/>
                  </a:lnTo>
                  <a:lnTo>
                    <a:pt x="3963" y="611"/>
                  </a:lnTo>
                  <a:lnTo>
                    <a:pt x="3963" y="90"/>
                  </a:lnTo>
                  <a:lnTo>
                    <a:pt x="4106" y="90"/>
                  </a:lnTo>
                  <a:lnTo>
                    <a:pt x="4119" y="90"/>
                  </a:lnTo>
                  <a:lnTo>
                    <a:pt x="4132" y="91"/>
                  </a:lnTo>
                  <a:lnTo>
                    <a:pt x="4144" y="92"/>
                  </a:lnTo>
                  <a:lnTo>
                    <a:pt x="4156" y="94"/>
                  </a:lnTo>
                  <a:lnTo>
                    <a:pt x="4168" y="98"/>
                  </a:lnTo>
                  <a:lnTo>
                    <a:pt x="4179" y="101"/>
                  </a:lnTo>
                  <a:lnTo>
                    <a:pt x="4191" y="105"/>
                  </a:lnTo>
                  <a:lnTo>
                    <a:pt x="4202" y="110"/>
                  </a:lnTo>
                  <a:lnTo>
                    <a:pt x="4211" y="115"/>
                  </a:lnTo>
                  <a:lnTo>
                    <a:pt x="4222" y="121"/>
                  </a:lnTo>
                  <a:lnTo>
                    <a:pt x="4232" y="128"/>
                  </a:lnTo>
                  <a:lnTo>
                    <a:pt x="4236" y="131"/>
                  </a:lnTo>
                  <a:lnTo>
                    <a:pt x="4242" y="135"/>
                  </a:lnTo>
                  <a:lnTo>
                    <a:pt x="4250" y="143"/>
                  </a:lnTo>
                  <a:lnTo>
                    <a:pt x="4260" y="152"/>
                  </a:lnTo>
                  <a:lnTo>
                    <a:pt x="4269" y="160"/>
                  </a:lnTo>
                  <a:lnTo>
                    <a:pt x="4276" y="170"/>
                  </a:lnTo>
                  <a:lnTo>
                    <a:pt x="4285" y="180"/>
                  </a:lnTo>
                  <a:lnTo>
                    <a:pt x="4291" y="189"/>
                  </a:lnTo>
                  <a:lnTo>
                    <a:pt x="4298" y="200"/>
                  </a:lnTo>
                  <a:lnTo>
                    <a:pt x="4304" y="210"/>
                  </a:lnTo>
                  <a:lnTo>
                    <a:pt x="4311" y="221"/>
                  </a:lnTo>
                  <a:lnTo>
                    <a:pt x="4316" y="232"/>
                  </a:lnTo>
                  <a:lnTo>
                    <a:pt x="4320" y="242"/>
                  </a:lnTo>
                  <a:lnTo>
                    <a:pt x="4325" y="254"/>
                  </a:lnTo>
                  <a:lnTo>
                    <a:pt x="4328" y="265"/>
                  </a:lnTo>
                  <a:lnTo>
                    <a:pt x="4332" y="277"/>
                  </a:lnTo>
                  <a:lnTo>
                    <a:pt x="4335" y="290"/>
                  </a:lnTo>
                  <a:lnTo>
                    <a:pt x="4337" y="302"/>
                  </a:lnTo>
                  <a:lnTo>
                    <a:pt x="4339" y="315"/>
                  </a:lnTo>
                  <a:lnTo>
                    <a:pt x="4340" y="327"/>
                  </a:lnTo>
                  <a:lnTo>
                    <a:pt x="4341" y="341"/>
                  </a:lnTo>
                  <a:lnTo>
                    <a:pt x="4341" y="354"/>
                  </a:lnTo>
                  <a:close/>
                  <a:moveTo>
                    <a:pt x="4995" y="88"/>
                  </a:moveTo>
                  <a:lnTo>
                    <a:pt x="4995" y="0"/>
                  </a:lnTo>
                  <a:lnTo>
                    <a:pt x="4600" y="0"/>
                  </a:lnTo>
                  <a:lnTo>
                    <a:pt x="4600" y="700"/>
                  </a:lnTo>
                  <a:lnTo>
                    <a:pt x="4993" y="700"/>
                  </a:lnTo>
                  <a:lnTo>
                    <a:pt x="4993" y="611"/>
                  </a:lnTo>
                  <a:lnTo>
                    <a:pt x="4702" y="611"/>
                  </a:lnTo>
                  <a:lnTo>
                    <a:pt x="4702" y="381"/>
                  </a:lnTo>
                  <a:lnTo>
                    <a:pt x="4969" y="381"/>
                  </a:lnTo>
                  <a:lnTo>
                    <a:pt x="4969" y="291"/>
                  </a:lnTo>
                  <a:lnTo>
                    <a:pt x="4702" y="291"/>
                  </a:lnTo>
                  <a:lnTo>
                    <a:pt x="4702" y="88"/>
                  </a:lnTo>
                  <a:lnTo>
                    <a:pt x="4995" y="88"/>
                  </a:lnTo>
                  <a:close/>
                  <a:moveTo>
                    <a:pt x="5735" y="700"/>
                  </a:moveTo>
                  <a:lnTo>
                    <a:pt x="5735" y="0"/>
                  </a:lnTo>
                  <a:lnTo>
                    <a:pt x="5633" y="0"/>
                  </a:lnTo>
                  <a:lnTo>
                    <a:pt x="5633" y="561"/>
                  </a:lnTo>
                  <a:lnTo>
                    <a:pt x="5628" y="561"/>
                  </a:lnTo>
                  <a:lnTo>
                    <a:pt x="5324" y="0"/>
                  </a:lnTo>
                  <a:lnTo>
                    <a:pt x="5191" y="0"/>
                  </a:lnTo>
                  <a:lnTo>
                    <a:pt x="5191" y="700"/>
                  </a:lnTo>
                  <a:lnTo>
                    <a:pt x="5293" y="700"/>
                  </a:lnTo>
                  <a:lnTo>
                    <a:pt x="5293" y="139"/>
                  </a:lnTo>
                  <a:lnTo>
                    <a:pt x="5297" y="139"/>
                  </a:lnTo>
                  <a:lnTo>
                    <a:pt x="5602" y="700"/>
                  </a:lnTo>
                  <a:lnTo>
                    <a:pt x="5735" y="700"/>
                  </a:lnTo>
                  <a:close/>
                  <a:moveTo>
                    <a:pt x="6451" y="507"/>
                  </a:moveTo>
                  <a:lnTo>
                    <a:pt x="6451" y="0"/>
                  </a:lnTo>
                  <a:lnTo>
                    <a:pt x="6348" y="0"/>
                  </a:lnTo>
                  <a:lnTo>
                    <a:pt x="6348" y="507"/>
                  </a:lnTo>
                  <a:lnTo>
                    <a:pt x="6348" y="520"/>
                  </a:lnTo>
                  <a:lnTo>
                    <a:pt x="6346" y="533"/>
                  </a:lnTo>
                  <a:lnTo>
                    <a:pt x="6345" y="538"/>
                  </a:lnTo>
                  <a:lnTo>
                    <a:pt x="6344" y="544"/>
                  </a:lnTo>
                  <a:lnTo>
                    <a:pt x="6343" y="549"/>
                  </a:lnTo>
                  <a:lnTo>
                    <a:pt x="6341" y="555"/>
                  </a:lnTo>
                  <a:lnTo>
                    <a:pt x="6336" y="565"/>
                  </a:lnTo>
                  <a:lnTo>
                    <a:pt x="6331" y="575"/>
                  </a:lnTo>
                  <a:lnTo>
                    <a:pt x="6326" y="584"/>
                  </a:lnTo>
                  <a:lnTo>
                    <a:pt x="6318" y="591"/>
                  </a:lnTo>
                  <a:lnTo>
                    <a:pt x="6310" y="599"/>
                  </a:lnTo>
                  <a:lnTo>
                    <a:pt x="6302" y="605"/>
                  </a:lnTo>
                  <a:lnTo>
                    <a:pt x="6298" y="608"/>
                  </a:lnTo>
                  <a:lnTo>
                    <a:pt x="6293" y="611"/>
                  </a:lnTo>
                  <a:lnTo>
                    <a:pt x="6283" y="615"/>
                  </a:lnTo>
                  <a:lnTo>
                    <a:pt x="6273" y="618"/>
                  </a:lnTo>
                  <a:lnTo>
                    <a:pt x="6261" y="621"/>
                  </a:lnTo>
                  <a:lnTo>
                    <a:pt x="6249" y="623"/>
                  </a:lnTo>
                  <a:lnTo>
                    <a:pt x="6236" y="624"/>
                  </a:lnTo>
                  <a:lnTo>
                    <a:pt x="6214" y="624"/>
                  </a:lnTo>
                  <a:lnTo>
                    <a:pt x="6205" y="624"/>
                  </a:lnTo>
                  <a:lnTo>
                    <a:pt x="6196" y="623"/>
                  </a:lnTo>
                  <a:lnTo>
                    <a:pt x="6187" y="621"/>
                  </a:lnTo>
                  <a:lnTo>
                    <a:pt x="6181" y="618"/>
                  </a:lnTo>
                  <a:lnTo>
                    <a:pt x="6174" y="616"/>
                  </a:lnTo>
                  <a:lnTo>
                    <a:pt x="6168" y="613"/>
                  </a:lnTo>
                  <a:lnTo>
                    <a:pt x="6168" y="694"/>
                  </a:lnTo>
                  <a:lnTo>
                    <a:pt x="6176" y="699"/>
                  </a:lnTo>
                  <a:lnTo>
                    <a:pt x="6185" y="703"/>
                  </a:lnTo>
                  <a:lnTo>
                    <a:pt x="6196" y="706"/>
                  </a:lnTo>
                  <a:lnTo>
                    <a:pt x="6207" y="709"/>
                  </a:lnTo>
                  <a:lnTo>
                    <a:pt x="6220" y="711"/>
                  </a:lnTo>
                  <a:lnTo>
                    <a:pt x="6233" y="712"/>
                  </a:lnTo>
                  <a:lnTo>
                    <a:pt x="6247" y="713"/>
                  </a:lnTo>
                  <a:lnTo>
                    <a:pt x="6262" y="713"/>
                  </a:lnTo>
                  <a:lnTo>
                    <a:pt x="6273" y="713"/>
                  </a:lnTo>
                  <a:lnTo>
                    <a:pt x="6283" y="712"/>
                  </a:lnTo>
                  <a:lnTo>
                    <a:pt x="6293" y="711"/>
                  </a:lnTo>
                  <a:lnTo>
                    <a:pt x="6303" y="709"/>
                  </a:lnTo>
                  <a:lnTo>
                    <a:pt x="6322" y="705"/>
                  </a:lnTo>
                  <a:lnTo>
                    <a:pt x="6332" y="702"/>
                  </a:lnTo>
                  <a:lnTo>
                    <a:pt x="6341" y="698"/>
                  </a:lnTo>
                  <a:lnTo>
                    <a:pt x="6349" y="694"/>
                  </a:lnTo>
                  <a:lnTo>
                    <a:pt x="6357" y="690"/>
                  </a:lnTo>
                  <a:lnTo>
                    <a:pt x="6366" y="685"/>
                  </a:lnTo>
                  <a:lnTo>
                    <a:pt x="6373" y="680"/>
                  </a:lnTo>
                  <a:lnTo>
                    <a:pt x="6381" y="675"/>
                  </a:lnTo>
                  <a:lnTo>
                    <a:pt x="6388" y="668"/>
                  </a:lnTo>
                  <a:lnTo>
                    <a:pt x="6395" y="662"/>
                  </a:lnTo>
                  <a:lnTo>
                    <a:pt x="6401" y="654"/>
                  </a:lnTo>
                  <a:lnTo>
                    <a:pt x="6408" y="648"/>
                  </a:lnTo>
                  <a:lnTo>
                    <a:pt x="6413" y="640"/>
                  </a:lnTo>
                  <a:lnTo>
                    <a:pt x="6419" y="632"/>
                  </a:lnTo>
                  <a:lnTo>
                    <a:pt x="6424" y="624"/>
                  </a:lnTo>
                  <a:lnTo>
                    <a:pt x="6428" y="616"/>
                  </a:lnTo>
                  <a:lnTo>
                    <a:pt x="6432" y="608"/>
                  </a:lnTo>
                  <a:lnTo>
                    <a:pt x="6439" y="589"/>
                  </a:lnTo>
                  <a:lnTo>
                    <a:pt x="6441" y="581"/>
                  </a:lnTo>
                  <a:lnTo>
                    <a:pt x="6445" y="571"/>
                  </a:lnTo>
                  <a:lnTo>
                    <a:pt x="6447" y="561"/>
                  </a:lnTo>
                  <a:lnTo>
                    <a:pt x="6448" y="550"/>
                  </a:lnTo>
                  <a:lnTo>
                    <a:pt x="6449" y="541"/>
                  </a:lnTo>
                  <a:lnTo>
                    <a:pt x="6450" y="530"/>
                  </a:lnTo>
                  <a:lnTo>
                    <a:pt x="6451" y="519"/>
                  </a:lnTo>
                  <a:lnTo>
                    <a:pt x="6451" y="507"/>
                  </a:lnTo>
                  <a:close/>
                  <a:moveTo>
                    <a:pt x="7274" y="700"/>
                  </a:moveTo>
                  <a:lnTo>
                    <a:pt x="6968" y="0"/>
                  </a:lnTo>
                  <a:lnTo>
                    <a:pt x="6870" y="0"/>
                  </a:lnTo>
                  <a:lnTo>
                    <a:pt x="6565" y="700"/>
                  </a:lnTo>
                  <a:lnTo>
                    <a:pt x="6675" y="700"/>
                  </a:lnTo>
                  <a:lnTo>
                    <a:pt x="6747" y="521"/>
                  </a:lnTo>
                  <a:lnTo>
                    <a:pt x="7091" y="521"/>
                  </a:lnTo>
                  <a:lnTo>
                    <a:pt x="7163" y="700"/>
                  </a:lnTo>
                  <a:lnTo>
                    <a:pt x="7274" y="700"/>
                  </a:lnTo>
                  <a:close/>
                  <a:moveTo>
                    <a:pt x="7058" y="441"/>
                  </a:moveTo>
                  <a:lnTo>
                    <a:pt x="6781" y="441"/>
                  </a:lnTo>
                  <a:lnTo>
                    <a:pt x="6919" y="97"/>
                  </a:lnTo>
                  <a:lnTo>
                    <a:pt x="7058" y="441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</p:grpSp>
      <p:pic>
        <p:nvPicPr>
          <p:cNvPr id="12" name="Picture 11" descr="SHORT_THL_LOGO_WEB_186x80px.jpg"/>
          <p:cNvPicPr>
            <a:picLocks noChangeAspect="1"/>
          </p:cNvPicPr>
          <p:nvPr/>
        </p:nvPicPr>
        <p:blipFill>
          <a:blip r:embed="rId13" cstate="print"/>
          <a:srcRect t="9687" b="12813"/>
          <a:stretch>
            <a:fillRect/>
          </a:stretch>
        </p:blipFill>
        <p:spPr>
          <a:xfrm>
            <a:off x="152400" y="5994398"/>
            <a:ext cx="1524000" cy="50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6" r:id="rId4"/>
    <p:sldLayoutId id="2147483652" r:id="rId5"/>
    <p:sldLayoutId id="2147483658" r:id="rId6"/>
    <p:sldLayoutId id="2147483653" r:id="rId7"/>
    <p:sldLayoutId id="2147483654" r:id="rId8"/>
    <p:sldLayoutId id="2147483659" r:id="rId9"/>
    <p:sldLayoutId id="2147483655" r:id="rId10"/>
    <p:sldLayoutId id="2147483657" r:id="rId11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400" b="1">
          <a:solidFill>
            <a:schemeClr val="accent1"/>
          </a:solidFill>
          <a:latin typeface="Arial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400" b="1">
          <a:solidFill>
            <a:schemeClr val="accent1"/>
          </a:solidFill>
          <a:latin typeface="Arial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400" b="1">
          <a:solidFill>
            <a:schemeClr val="accent1"/>
          </a:solidFill>
          <a:latin typeface="Arial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400" b="1">
          <a:solidFill>
            <a:schemeClr val="accent1"/>
          </a:solidFill>
          <a:latin typeface="Arial" charset="0"/>
        </a:defRPr>
      </a:lvl5pPr>
      <a:lvl6pPr marL="4572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400" b="1">
          <a:solidFill>
            <a:schemeClr val="accent1"/>
          </a:solidFill>
          <a:latin typeface="Arial" charset="0"/>
        </a:defRPr>
      </a:lvl6pPr>
      <a:lvl7pPr marL="9144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400" b="1">
          <a:solidFill>
            <a:schemeClr val="accent1"/>
          </a:solidFill>
          <a:latin typeface="Arial" charset="0"/>
        </a:defRPr>
      </a:lvl7pPr>
      <a:lvl8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400" b="1">
          <a:solidFill>
            <a:schemeClr val="accent1"/>
          </a:solidFill>
          <a:latin typeface="Arial" charset="0"/>
        </a:defRPr>
      </a:lvl8pPr>
      <a:lvl9pPr marL="1828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400" b="1">
          <a:solidFill>
            <a:schemeClr val="accent1"/>
          </a:solidFill>
          <a:latin typeface="Arial" charset="0"/>
        </a:defRPr>
      </a:lvl9pPr>
    </p:titleStyle>
    <p:bodyStyle>
      <a:lvl1pPr marL="357188" indent="-357188" algn="l" rtl="0" eaLnBrk="1" fontAlgn="base" hangingPunct="1">
        <a:lnSpc>
          <a:spcPct val="95000"/>
        </a:lnSpc>
        <a:spcBef>
          <a:spcPts val="900"/>
        </a:spcBef>
        <a:spcAft>
          <a:spcPct val="0"/>
        </a:spcAft>
        <a:buClr>
          <a:schemeClr val="accent1"/>
        </a:buClr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625475" indent="-265113" algn="l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900113" indent="-274638" algn="l" rtl="0" eaLnBrk="1" fontAlgn="base" hangingPunct="1">
        <a:lnSpc>
          <a:spcPct val="95000"/>
        </a:lnSpc>
        <a:spcBef>
          <a:spcPts val="540"/>
        </a:spcBef>
        <a:spcAft>
          <a:spcPct val="0"/>
        </a:spcAft>
        <a:buClr>
          <a:schemeClr val="accent1"/>
        </a:buClr>
        <a:buChar char="•"/>
        <a:defRPr sz="1800">
          <a:solidFill>
            <a:schemeClr val="tx1"/>
          </a:solidFill>
          <a:latin typeface="+mn-lt"/>
        </a:defRPr>
      </a:lvl3pPr>
      <a:lvl4pPr marL="1165225" indent="-265113" algn="l" rtl="0" eaLnBrk="1" fontAlgn="base" hangingPunct="1">
        <a:lnSpc>
          <a:spcPct val="95000"/>
        </a:lnSpc>
        <a:spcBef>
          <a:spcPts val="540"/>
        </a:spcBef>
        <a:spcAft>
          <a:spcPct val="0"/>
        </a:spcAft>
        <a:buChar char="–"/>
        <a:defRPr sz="1800">
          <a:solidFill>
            <a:schemeClr val="tx1"/>
          </a:solidFill>
          <a:latin typeface="+mn-lt"/>
        </a:defRPr>
      </a:lvl4pPr>
      <a:lvl5pPr marL="1430338" indent="-265113" algn="l" rtl="0" eaLnBrk="1" fontAlgn="base" hangingPunct="1">
        <a:lnSpc>
          <a:spcPct val="95000"/>
        </a:lnSpc>
        <a:spcBef>
          <a:spcPts val="54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</a:defRPr>
      </a:lvl5pPr>
      <a:lvl6pPr marL="2608263" indent="-265113" algn="l" rtl="0" eaLnBrk="1" fontAlgn="base" hangingPunct="1">
        <a:lnSpc>
          <a:spcPct val="85000"/>
        </a:lnSpc>
        <a:spcBef>
          <a:spcPct val="25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6pPr>
      <a:lvl7pPr marL="3065463" indent="-265113" algn="l" rtl="0" eaLnBrk="1" fontAlgn="base" hangingPunct="1">
        <a:lnSpc>
          <a:spcPct val="85000"/>
        </a:lnSpc>
        <a:spcBef>
          <a:spcPct val="25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7pPr>
      <a:lvl8pPr marL="3522663" indent="-265113" algn="l" rtl="0" eaLnBrk="1" fontAlgn="base" hangingPunct="1">
        <a:lnSpc>
          <a:spcPct val="85000"/>
        </a:lnSpc>
        <a:spcBef>
          <a:spcPct val="25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8pPr>
      <a:lvl9pPr marL="3979863" indent="-265113" algn="l" rtl="0" eaLnBrk="1" fontAlgn="base" hangingPunct="1">
        <a:lnSpc>
          <a:spcPct val="85000"/>
        </a:lnSpc>
        <a:spcBef>
          <a:spcPct val="25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464858B-94F8-459B-8BA8-9EB6B2CE4EFD}" type="datetime1">
              <a:rPr lang="fi-FI" smtClean="0"/>
              <a:t>5.6.2016</a:t>
            </a:fld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397BD22-0332-4DBC-B8EE-8AB1909EAC6C}" type="slidenum">
              <a:rPr lang="fi-FI" smtClean="0"/>
              <a:pPr/>
              <a:t>1</a:t>
            </a:fld>
            <a:endParaRPr lang="fi-FI"/>
          </a:p>
        </p:txBody>
      </p:sp>
      <p:sp>
        <p:nvSpPr>
          <p:cNvPr id="7" name="Otsikko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Liikenteen terveysvaikutusten arviointi kaupunkiympäristössä</a:t>
            </a:r>
            <a:endParaRPr lang="fi-FI" dirty="0"/>
          </a:p>
        </p:txBody>
      </p:sp>
      <p:sp>
        <p:nvSpPr>
          <p:cNvPr id="8" name="Alaotsikko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i-FI" dirty="0" smtClean="0"/>
              <a:t>Jouni Tuomisto,</a:t>
            </a:r>
          </a:p>
          <a:p>
            <a:r>
              <a:rPr lang="fi-FI" dirty="0" smtClean="0"/>
              <a:t>Vaikutusarviointiyksikkö, THL, Kuopio</a:t>
            </a:r>
            <a:endParaRPr lang="fi-FI" dirty="0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i-FI" smtClean="0"/>
              <a:t>http://fi.opasnet.org/fi/Tiedosto:Liikenne_ja_terveys.pptx</a:t>
            </a:r>
            <a:endParaRPr lang="fi-FI" dirty="0"/>
          </a:p>
        </p:txBody>
      </p:sp>
      <p:pic>
        <p:nvPicPr>
          <p:cNvPr id="9" name="Picture 7" descr="ylabanneri_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777976"/>
            <a:ext cx="9144000" cy="7842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Viheralueiden vaikutus liikkumiseen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48FD2-1FD9-4BE7-A969-B25EE326F597}" type="datetime1">
              <a:rPr lang="fi-FI" smtClean="0"/>
              <a:t>5.6.2016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http://fi.opasnet.org/fi/Tiedosto:Liikenne_ja_terveys.pptx</a:t>
            </a:r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47369-19E2-4791-B101-DB9661BC3DFB}" type="slidenum">
              <a:rPr lang="fi-FI" smtClean="0"/>
              <a:pPr/>
              <a:t>10</a:t>
            </a:fld>
            <a:endParaRPr lang="fi-FI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8833081" cy="6567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012160" y="5589240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 smtClean="0"/>
              <a:t>Begacys-hanke</a:t>
            </a:r>
            <a:r>
              <a:rPr lang="fi-FI" dirty="0" smtClean="0"/>
              <a:t> 2016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029674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Pyöräilyverkoston vaikutus liikuntaan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409C4-8733-43C6-99DB-41404112F2FD}" type="datetime1">
              <a:rPr lang="fi-FI" smtClean="0"/>
              <a:t>5.6.2016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http://fi.opasnet.org/fi/Tiedosto:Liikenne_ja_terveys.pptx</a:t>
            </a:r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47369-19E2-4791-B101-DB9661BC3DFB}" type="slidenum">
              <a:rPr lang="fi-FI" smtClean="0"/>
              <a:pPr/>
              <a:t>11</a:t>
            </a:fld>
            <a:endParaRPr lang="fi-FI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1370"/>
            <a:ext cx="9143999" cy="6055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012160" y="5589240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 smtClean="0"/>
              <a:t>Begacys-hanke</a:t>
            </a:r>
            <a:r>
              <a:rPr lang="fi-FI" dirty="0" smtClean="0"/>
              <a:t> 2016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662989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WHOLE: Seuraavat haasteet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125CE-5D09-4BF2-A4AE-89776054A16D}" type="datetime1">
              <a:rPr lang="fi-FI" smtClean="0"/>
              <a:t>5.6.2016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http://fi.opasnet.org/fi/Tiedosto:Liikenne_ja_terveys.pptx</a:t>
            </a:r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47369-19E2-4791-B101-DB9661BC3DFB}" type="slidenum">
              <a:rPr lang="fi-FI" smtClean="0"/>
              <a:pPr/>
              <a:t>12</a:t>
            </a:fld>
            <a:endParaRPr lang="fi-FI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780" y="260648"/>
            <a:ext cx="9167301" cy="6266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771800" y="6048619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Tainio </a:t>
            </a:r>
            <a:r>
              <a:rPr lang="fi-FI" dirty="0" err="1" smtClean="0"/>
              <a:t>ym</a:t>
            </a:r>
            <a:r>
              <a:rPr lang="fi-FI" dirty="0" smtClean="0"/>
              <a:t>, </a:t>
            </a:r>
            <a:r>
              <a:rPr lang="fi-FI" dirty="0" err="1" smtClean="0"/>
              <a:t>WHOLE-hanke</a:t>
            </a:r>
            <a:r>
              <a:rPr lang="fi-FI" dirty="0" smtClean="0"/>
              <a:t> 2016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710062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Radikaalit</a:t>
            </a:r>
            <a:r>
              <a:rPr lang="fi-FI" baseline="0" dirty="0" smtClean="0"/>
              <a:t> liikenneskenaariot:</a:t>
            </a:r>
            <a:r>
              <a:rPr lang="fi-FI" dirty="0" smtClean="0"/>
              <a:t> matkoja yhdistelevä kutsutaksiliikenne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Kustannukset:</a:t>
            </a:r>
          </a:p>
          <a:p>
            <a:pPr lvl="1"/>
            <a:r>
              <a:rPr lang="fi-FI" dirty="0" smtClean="0"/>
              <a:t>Palkat</a:t>
            </a:r>
          </a:p>
          <a:p>
            <a:pPr lvl="1"/>
            <a:r>
              <a:rPr lang="fi-FI" dirty="0" smtClean="0"/>
              <a:t>Ajoneuvot</a:t>
            </a:r>
          </a:p>
          <a:p>
            <a:pPr lvl="1"/>
            <a:r>
              <a:rPr lang="fi-FI" dirty="0" smtClean="0"/>
              <a:t>Ilmasto</a:t>
            </a:r>
          </a:p>
          <a:p>
            <a:pPr lvl="1"/>
            <a:r>
              <a:rPr lang="fi-FI" dirty="0" smtClean="0"/>
              <a:t>Terveys</a:t>
            </a:r>
          </a:p>
          <a:p>
            <a:pPr lvl="1"/>
            <a:r>
              <a:rPr lang="fi-FI" dirty="0" smtClean="0"/>
              <a:t>Maankäyttö</a:t>
            </a:r>
          </a:p>
          <a:p>
            <a:pPr lvl="1"/>
            <a:r>
              <a:rPr lang="fi-FI" dirty="0" smtClean="0"/>
              <a:t>yms.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46EE1-6F08-407C-9222-9C1F418F5893}" type="datetime1">
              <a:rPr lang="fi-FI" smtClean="0"/>
              <a:t>5.6.2016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http://fi.opasnet.org/fi/Tiedosto:Liikenne_ja_terveys.pptx</a:t>
            </a:r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47369-19E2-4791-B101-DB9661BC3DFB}" type="slidenum">
              <a:rPr lang="fi-FI" smtClean="0"/>
              <a:pPr/>
              <a:t>13</a:t>
            </a:fld>
            <a:endParaRPr lang="fi-FI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1645" y="1340768"/>
            <a:ext cx="6239378" cy="4963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583378" y="6125258"/>
            <a:ext cx="21965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Tuomisto et </a:t>
            </a:r>
            <a:r>
              <a:rPr lang="fi-FI" dirty="0" err="1" smtClean="0"/>
              <a:t>al</a:t>
            </a:r>
            <a:r>
              <a:rPr lang="fi-FI" dirty="0" smtClean="0"/>
              <a:t> BMC Public Health 2005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653246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"/>
            <a:ext cx="8207375" cy="1052736"/>
          </a:xfrm>
        </p:spPr>
        <p:txBody>
          <a:bodyPr/>
          <a:lstStyle/>
          <a:p>
            <a:r>
              <a:rPr lang="fi-FI" dirty="0" smtClean="0"/>
              <a:t>Nettimallit mahdollistavat yhteistyön ja yksityiskohtaisen tiedon jakamisen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48FD2-1FD9-4BE7-A969-B25EE326F597}" type="datetime1">
              <a:rPr lang="fi-FI" smtClean="0"/>
              <a:t>5.6.2016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http://fi.opasnet.org/fi/Tiedosto:Liikenne_ja_terveys.pptx</a:t>
            </a:r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47369-19E2-4791-B101-DB9661BC3DFB}" type="slidenum">
              <a:rPr lang="fi-FI" smtClean="0"/>
              <a:pPr/>
              <a:t>14</a:t>
            </a:fld>
            <a:endParaRPr lang="fi-FI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141" y="1052736"/>
            <a:ext cx="9144000" cy="5514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1580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Suomalaista asiantuntemusta on paljon terveydestä, liikkumisesta ja kaupunkirakenteesta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Marko Tainio (Cambridge, UK)</a:t>
            </a:r>
          </a:p>
          <a:p>
            <a:r>
              <a:rPr lang="fi-FI" dirty="0" smtClean="0"/>
              <a:t>WHOLE:</a:t>
            </a:r>
            <a:r>
              <a:rPr lang="fi-FI" baseline="0" dirty="0" smtClean="0"/>
              <a:t> (TUT)</a:t>
            </a:r>
          </a:p>
          <a:p>
            <a:r>
              <a:rPr lang="fi-FI" baseline="0" dirty="0" smtClean="0"/>
              <a:t>BEGACYS (Tomi </a:t>
            </a:r>
            <a:r>
              <a:rPr lang="fi-FI" baseline="0" dirty="0" err="1" smtClean="0"/>
              <a:t>Mäki-Opas</a:t>
            </a:r>
            <a:r>
              <a:rPr lang="fi-FI" baseline="0" dirty="0" smtClean="0"/>
              <a:t>, THL)</a:t>
            </a:r>
          </a:p>
          <a:p>
            <a:r>
              <a:rPr lang="fi-FI" baseline="0" dirty="0" smtClean="0"/>
              <a:t>Tautitaakka (Otto Hänninen, THL)</a:t>
            </a:r>
          </a:p>
          <a:p>
            <a:r>
              <a:rPr lang="fi-FI" dirty="0" smtClean="0"/>
              <a:t>Viheralueet, melu (Timo Lanki, THL)</a:t>
            </a:r>
          </a:p>
          <a:p>
            <a:r>
              <a:rPr lang="fi-FI" dirty="0" smtClean="0"/>
              <a:t>Radikaalit</a:t>
            </a:r>
            <a:r>
              <a:rPr lang="fi-FI" baseline="0" dirty="0" smtClean="0"/>
              <a:t> liikenneskenaariot, nettimallit (Jouni Tuomisto, THL)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2A806-04FA-42CB-B31E-B050824F095B}" type="datetime1">
              <a:rPr lang="fi-FI" smtClean="0"/>
              <a:t>5.6.2016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http://fi.opasnet.org/fi/Tiedosto:Liikenne_ja_terveys.pptx</a:t>
            </a:r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47369-19E2-4791-B101-DB9661BC3DFB}" type="slidenum">
              <a:rPr lang="fi-FI" smtClean="0"/>
              <a:pPr/>
              <a:t>15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299426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Päätelmiä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Erinomainen aika satsata</a:t>
            </a:r>
            <a:r>
              <a:rPr lang="fi-FI" baseline="0" dirty="0" smtClean="0"/>
              <a:t> liikenteeseen ja terveyteen.</a:t>
            </a:r>
          </a:p>
          <a:p>
            <a:pPr lvl="1"/>
            <a:r>
              <a:rPr lang="fi-FI" dirty="0" smtClean="0"/>
              <a:t>Isoja mahdollisuuksia, isoja haasteita.</a:t>
            </a:r>
          </a:p>
          <a:p>
            <a:pPr lvl="0"/>
            <a:r>
              <a:rPr lang="fi-FI" dirty="0" smtClean="0"/>
              <a:t>Suomalaista asiantuntemusta löytyy monipuolisesti.</a:t>
            </a:r>
          </a:p>
          <a:p>
            <a:pPr lvl="0"/>
            <a:r>
              <a:rPr lang="fi-FI" dirty="0" smtClean="0"/>
              <a:t>Avoimuus, yhteistyö, tietojen vaihtaminen on valttia.</a:t>
            </a:r>
          </a:p>
          <a:p>
            <a:pPr lvl="0"/>
            <a:r>
              <a:rPr lang="fi-FI" dirty="0" smtClean="0"/>
              <a:t>Avoin data ja nettimallit iso lupaus.</a:t>
            </a:r>
          </a:p>
          <a:p>
            <a:pPr lvl="0"/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48FD2-1FD9-4BE7-A969-B25EE326F597}" type="datetime1">
              <a:rPr lang="fi-FI" smtClean="0"/>
              <a:t>5.6.2016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http://fi.opasnet.org/fi/Tiedosto:Liikenne_ja_terveys.pptx</a:t>
            </a:r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47369-19E2-4791-B101-DB9661BC3DFB}" type="slidenum">
              <a:rPr lang="fi-FI" smtClean="0"/>
              <a:pPr/>
              <a:t>16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933359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tsikko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Sisältö</a:t>
            </a:r>
            <a:endParaRPr lang="fi-FI" dirty="0"/>
          </a:p>
        </p:txBody>
      </p:sp>
      <p:sp>
        <p:nvSpPr>
          <p:cNvPr id="8" name="Sisällön paikkamerkki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Liikenteen terveysvaikutusten suuruusluokka</a:t>
            </a:r>
          </a:p>
          <a:p>
            <a:r>
              <a:rPr lang="fi-FI" dirty="0" smtClean="0"/>
              <a:t>Eri</a:t>
            </a:r>
            <a:r>
              <a:rPr lang="fi-FI" baseline="0" dirty="0" smtClean="0"/>
              <a:t> terveysvaikutusten suhteet</a:t>
            </a:r>
          </a:p>
          <a:p>
            <a:r>
              <a:rPr lang="fi-FI" baseline="0" dirty="0" smtClean="0"/>
              <a:t>Mikä vaikuttaa liikkumismuodon valintaan?</a:t>
            </a:r>
          </a:p>
          <a:p>
            <a:r>
              <a:rPr lang="fi-FI" baseline="0" dirty="0" smtClean="0"/>
              <a:t>Radikaalien skenaarioiden arviointi</a:t>
            </a:r>
          </a:p>
          <a:p>
            <a:r>
              <a:rPr lang="fi-FI" baseline="0" dirty="0" smtClean="0"/>
              <a:t>Nettimallit</a:t>
            </a:r>
          </a:p>
          <a:p>
            <a:r>
              <a:rPr lang="fi-FI" baseline="0" dirty="0" smtClean="0"/>
              <a:t>Päätelmiä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BE548-2669-4E12-BCAB-4F2414A0AB1C}" type="datetime1">
              <a:rPr lang="fi-FI" smtClean="0"/>
              <a:t>5.6.2016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http://fi.opasnet.org/fi/Tiedosto:Liikenne_ja_terveys.pptx</a:t>
            </a:r>
            <a:endParaRPr lang="fi-FI" dirty="0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7BD22-0332-4DBC-B8EE-8AB1909EAC6C}" type="slidenum">
              <a:rPr lang="fi-FI" smtClean="0"/>
              <a:pPr/>
              <a:t>2</a:t>
            </a:fld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Pienhiukkasten päästöarviot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8C5FF-B1C1-4ECD-AD42-3AE7E8A94F60}" type="datetime1">
              <a:rPr lang="fi-FI" smtClean="0"/>
              <a:t>5.6.2016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http://fi.opasnet.org/fi/Tiedosto:Liikenne_ja_terveys.pptx</a:t>
            </a:r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47369-19E2-4791-B101-DB9661BC3DFB}" type="slidenum">
              <a:rPr lang="fi-FI" smtClean="0"/>
              <a:pPr/>
              <a:t>3</a:t>
            </a:fld>
            <a:endParaRPr lang="fi-FI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2575" cy="660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084168" y="4725144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YM raportteja 16/2016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687504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Ilmansaasteiden ja</a:t>
            </a:r>
            <a:r>
              <a:rPr lang="fi-FI" baseline="0" dirty="0" smtClean="0"/>
              <a:t> liikenneonnettomuuksien tautitaakka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EAF84-0A13-4A16-9114-314828034BC5}" type="datetime1">
              <a:rPr lang="fi-FI" smtClean="0"/>
              <a:t>5.6.2016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http://fi.opasnet.org/fi/Tiedosto:Liikenne_ja_terveys.pptx</a:t>
            </a:r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47369-19E2-4791-B101-DB9661BC3DFB}" type="slidenum">
              <a:rPr lang="fi-FI" smtClean="0"/>
              <a:pPr/>
              <a:t>4</a:t>
            </a:fld>
            <a:endParaRPr lang="fi-FI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640"/>
            <a:ext cx="9144000" cy="5474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123728" y="6093296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YM raportteja 16/2016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630331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Whole-hanke</a:t>
            </a:r>
            <a:r>
              <a:rPr lang="fi-FI" dirty="0" smtClean="0"/>
              <a:t>: kokonaiskuva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DE323-080B-4D48-8354-73DAD4E88B8B}" type="datetime1">
              <a:rPr lang="fi-FI" smtClean="0"/>
              <a:t>5.6.2016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http://fi.opasnet.org/fi/Tiedosto:Liikenne_ja_terveys.pptx</a:t>
            </a:r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47369-19E2-4791-B101-DB9661BC3DFB}" type="slidenum">
              <a:rPr lang="fi-FI" smtClean="0"/>
              <a:pPr/>
              <a:t>5</a:t>
            </a:fld>
            <a:endParaRPr lang="fi-FI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309563"/>
            <a:ext cx="8353425" cy="623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771800" y="5891563"/>
            <a:ext cx="2520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Tainio </a:t>
            </a:r>
            <a:r>
              <a:rPr lang="fi-FI" dirty="0" err="1" smtClean="0"/>
              <a:t>ym</a:t>
            </a:r>
            <a:r>
              <a:rPr lang="fi-FI" dirty="0" smtClean="0"/>
              <a:t>, </a:t>
            </a:r>
            <a:r>
              <a:rPr lang="fi-FI" dirty="0" err="1" smtClean="0"/>
              <a:t>WHOLE-hanke</a:t>
            </a:r>
            <a:r>
              <a:rPr lang="fi-FI" dirty="0" smtClean="0"/>
              <a:t> 2016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825677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Ilmansaasteet vs. pyöräily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827F9-538A-4AE9-9156-B08B92C7A2D2}" type="datetime1">
              <a:rPr lang="fi-FI" smtClean="0"/>
              <a:t>5.6.2016</a:t>
            </a:fld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47369-19E2-4791-B101-DB9661BC3DFB}" type="slidenum">
              <a:rPr lang="fi-FI" smtClean="0"/>
              <a:pPr/>
              <a:t>6</a:t>
            </a:fld>
            <a:endParaRPr lang="fi-FI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12776"/>
            <a:ext cx="9144000" cy="4674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691680" y="6087104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Tainio et </a:t>
            </a:r>
            <a:r>
              <a:rPr lang="fi-FI" dirty="0" err="1" smtClean="0"/>
              <a:t>al</a:t>
            </a:r>
            <a:r>
              <a:rPr lang="fi-FI" dirty="0" smtClean="0"/>
              <a:t> </a:t>
            </a:r>
            <a:r>
              <a:rPr lang="fi-FI" dirty="0" err="1" smtClean="0"/>
              <a:t>Prev</a:t>
            </a:r>
            <a:r>
              <a:rPr lang="fi-FI" dirty="0" smtClean="0"/>
              <a:t> </a:t>
            </a:r>
            <a:r>
              <a:rPr lang="fi-FI" dirty="0" err="1" smtClean="0"/>
              <a:t>Med</a:t>
            </a:r>
            <a:r>
              <a:rPr lang="fi-FI" dirty="0" smtClean="0"/>
              <a:t> 2016</a:t>
            </a:r>
            <a:endParaRPr lang="fi-FI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http://fi.opasnet.org/fi/Tiedosto:Liikenne_ja_terveys.pptx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6176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13157"/>
            <a:ext cx="8207375" cy="576362"/>
          </a:xfrm>
        </p:spPr>
        <p:txBody>
          <a:bodyPr/>
          <a:lstStyle/>
          <a:p>
            <a:r>
              <a:rPr lang="fi-FI" dirty="0" smtClean="0"/>
              <a:t>Hyötyliikunnan</a:t>
            </a:r>
            <a:r>
              <a:rPr lang="fi-FI" baseline="0" dirty="0" smtClean="0"/>
              <a:t> vaikutus</a:t>
            </a:r>
            <a:r>
              <a:rPr lang="fi-FI" dirty="0" smtClean="0"/>
              <a:t> eri kaupungeissa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A01E1-85A8-4678-BA06-EAD28D0F4948}" type="datetime1">
              <a:rPr lang="fi-FI" smtClean="0"/>
              <a:t>5.6.2016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http://fi.opasnet.org/fi/Tiedosto:Liikenne_ja_terveys.pptx</a:t>
            </a:r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47369-19E2-4791-B101-DB9661BC3DFB}" type="slidenum">
              <a:rPr lang="fi-FI" smtClean="0"/>
              <a:pPr/>
              <a:t>7</a:t>
            </a:fld>
            <a:endParaRPr lang="fi-FI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757" y="548680"/>
            <a:ext cx="7984193" cy="6309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092280" y="5445224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 smtClean="0"/>
              <a:t>Rojas-Rueda</a:t>
            </a:r>
            <a:r>
              <a:rPr lang="fi-FI" dirty="0" smtClean="0"/>
              <a:t> et al., 2016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927000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Katukuilut</a:t>
            </a:r>
            <a:r>
              <a:rPr lang="fi-FI" baseline="0" dirty="0" smtClean="0"/>
              <a:t> ja terveys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62E7A-7094-4B47-ABF4-6133C9127E9B}" type="datetime1">
              <a:rPr lang="fi-FI" smtClean="0"/>
              <a:t>5.6.2016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http://fi.opasnet.org/fi/Tiedosto:Liikenne_ja_terveys.pptx</a:t>
            </a:r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47369-19E2-4791-B101-DB9661BC3DFB}" type="slidenum">
              <a:rPr lang="fi-FI" smtClean="0"/>
              <a:pPr/>
              <a:t>8</a:t>
            </a:fld>
            <a:endParaRPr lang="fi-FI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47664"/>
            <a:ext cx="9143999" cy="5629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987824" y="5792082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 smtClean="0"/>
              <a:t>Kollanus</a:t>
            </a:r>
            <a:r>
              <a:rPr lang="fi-FI" dirty="0" smtClean="0"/>
              <a:t> ym., 2015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069310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Viherympäristöjen</a:t>
            </a:r>
            <a:r>
              <a:rPr lang="fi-FI" baseline="0" dirty="0" smtClean="0"/>
              <a:t> pitkäaikaisvaikutukset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86A46-6FF3-4550-AC99-9EFCD353AA49}" type="datetime1">
              <a:rPr lang="fi-FI" smtClean="0"/>
              <a:t>5.6.2016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http://fi.opasnet.org/fi/Tiedosto:Liikenne_ja_terveys.pptx</a:t>
            </a:r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47369-19E2-4791-B101-DB9661BC3DFB}" type="slidenum">
              <a:rPr lang="fi-FI" smtClean="0"/>
              <a:pPr/>
              <a:t>9</a:t>
            </a:fld>
            <a:endParaRPr lang="fi-FI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16632"/>
            <a:ext cx="9195342" cy="6346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652120" y="5877272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Lanki 2015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78122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l_fi_2014_4-3">
  <a:themeElements>
    <a:clrScheme name="THL 2014">
      <a:dk1>
        <a:srgbClr val="303030"/>
      </a:dk1>
      <a:lt1>
        <a:srgbClr val="FFFFFF"/>
      </a:lt1>
      <a:dk2>
        <a:srgbClr val="606060"/>
      </a:dk2>
      <a:lt2>
        <a:srgbClr val="F2F2F2"/>
      </a:lt2>
      <a:accent1>
        <a:srgbClr val="519B2F"/>
      </a:accent1>
      <a:accent2>
        <a:srgbClr val="079E9E"/>
      </a:accent2>
      <a:accent3>
        <a:srgbClr val="9171BC"/>
      </a:accent3>
      <a:accent4>
        <a:srgbClr val="BC4BA7"/>
      </a:accent4>
      <a:accent5>
        <a:srgbClr val="7BC143"/>
      </a:accent5>
      <a:accent6>
        <a:srgbClr val="6BC9C7"/>
      </a:accent6>
      <a:hlink>
        <a:srgbClr val="0060A6"/>
      </a:hlink>
      <a:folHlink>
        <a:srgbClr val="9171BC"/>
      </a:folHlink>
    </a:clrScheme>
    <a:fontScheme name="TH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HL 1">
        <a:dk1>
          <a:srgbClr val="000000"/>
        </a:dk1>
        <a:lt1>
          <a:srgbClr val="FFFFFF"/>
        </a:lt1>
        <a:dk2>
          <a:srgbClr val="807F83"/>
        </a:dk2>
        <a:lt2>
          <a:srgbClr val="EEECE1"/>
        </a:lt2>
        <a:accent1>
          <a:srgbClr val="7BC143"/>
        </a:accent1>
        <a:accent2>
          <a:srgbClr val="6BC9C7"/>
        </a:accent2>
        <a:accent3>
          <a:srgbClr val="FFFFFF"/>
        </a:accent3>
        <a:accent4>
          <a:srgbClr val="000000"/>
        </a:accent4>
        <a:accent5>
          <a:srgbClr val="BFDDB0"/>
        </a:accent5>
        <a:accent6>
          <a:srgbClr val="60B6B4"/>
        </a:accent6>
        <a:hlink>
          <a:srgbClr val="C1DF63"/>
        </a:hlink>
        <a:folHlink>
          <a:srgbClr val="5191C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807F83"/>
      </a:dk2>
      <a:lt2>
        <a:srgbClr val="EEECE1"/>
      </a:lt2>
      <a:accent1>
        <a:srgbClr val="7BC143"/>
      </a:accent1>
      <a:accent2>
        <a:srgbClr val="6BC9C7"/>
      </a:accent2>
      <a:accent3>
        <a:srgbClr val="FFFFFF"/>
      </a:accent3>
      <a:accent4>
        <a:srgbClr val="000000"/>
      </a:accent4>
      <a:accent5>
        <a:srgbClr val="BFDDB0"/>
      </a:accent5>
      <a:accent6>
        <a:srgbClr val="60B6B4"/>
      </a:accent6>
      <a:hlink>
        <a:srgbClr val="C1DF63"/>
      </a:hlink>
      <a:folHlink>
        <a:srgbClr val="5191C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807F83"/>
      </a:dk2>
      <a:lt2>
        <a:srgbClr val="EEECE1"/>
      </a:lt2>
      <a:accent1>
        <a:srgbClr val="7BC143"/>
      </a:accent1>
      <a:accent2>
        <a:srgbClr val="6BC9C7"/>
      </a:accent2>
      <a:accent3>
        <a:srgbClr val="FFFFFF"/>
      </a:accent3>
      <a:accent4>
        <a:srgbClr val="000000"/>
      </a:accent4>
      <a:accent5>
        <a:srgbClr val="BFDDB0"/>
      </a:accent5>
      <a:accent6>
        <a:srgbClr val="60B6B4"/>
      </a:accent6>
      <a:hlink>
        <a:srgbClr val="C1DF63"/>
      </a:hlink>
      <a:folHlink>
        <a:srgbClr val="5191C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thl_fi_2014_4-3</Template>
  <TotalTime>422</TotalTime>
  <Words>590</Words>
  <Application>Microsoft Office PowerPoint</Application>
  <PresentationFormat>On-screen Show (4:3)</PresentationFormat>
  <Paragraphs>134</Paragraphs>
  <Slides>16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thl_fi_2014_4-3</vt:lpstr>
      <vt:lpstr>Liikenteen terveysvaikutusten arviointi kaupunkiympäristössä</vt:lpstr>
      <vt:lpstr>Sisältö</vt:lpstr>
      <vt:lpstr>Pienhiukkasten päästöarviot</vt:lpstr>
      <vt:lpstr>Ilmansaasteiden ja liikenneonnettomuuksien tautitaakka</vt:lpstr>
      <vt:lpstr>Whole-hanke: kokonaiskuva</vt:lpstr>
      <vt:lpstr>Ilmansaasteet vs. pyöräily</vt:lpstr>
      <vt:lpstr>Hyötyliikunnan vaikutus eri kaupungeissa</vt:lpstr>
      <vt:lpstr>Katukuilut ja terveys</vt:lpstr>
      <vt:lpstr>Viherympäristöjen pitkäaikaisvaikutukset</vt:lpstr>
      <vt:lpstr>Viheralueiden vaikutus liikkumiseen</vt:lpstr>
      <vt:lpstr>Pyöräilyverkoston vaikutus liikuntaan</vt:lpstr>
      <vt:lpstr>WHOLE: Seuraavat haasteet</vt:lpstr>
      <vt:lpstr>Radikaalit liikenneskenaariot: matkoja yhdistelevä kutsutaksiliikenne</vt:lpstr>
      <vt:lpstr>Nettimallit mahdollistavat yhteistyön ja yksityiskohtaisen tiedon jakamisen</vt:lpstr>
      <vt:lpstr>Suomalaista asiantuntemusta on paljon terveydestä, liikkumisesta ja kaupunkirakenteesta</vt:lpstr>
      <vt:lpstr>Päätelmiä</vt:lpstr>
    </vt:vector>
  </TitlesOfParts>
  <Manager>Recommended Finland</Manager>
  <Company>THL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Liikenteen terveysvaikutusten arviointi kaupunkiympäristössä</dc:title>
  <dc:subject>suomi</dc:subject>
  <dc:creator>Tuomisto Jouni</dc:creator>
  <cp:lastModifiedBy>Tuomisto Jouni</cp:lastModifiedBy>
  <cp:revision>18</cp:revision>
  <dcterms:created xsi:type="dcterms:W3CDTF">2016-06-05T11:42:00Z</dcterms:created>
  <dcterms:modified xsi:type="dcterms:W3CDTF">2016-06-05T18:44:59Z</dcterms:modified>
</cp:coreProperties>
</file>